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p:sldMasterIdLst>
    <p:sldMasterId id="2147483648" r:id="rId1"/>
  </p:sldMasterIdLst>
  <p:notesMasterIdLst>
    <p:notesMasterId r:id="rId16"/>
  </p:notesMasterIdLst>
  <p:handoutMasterIdLst>
    <p:handoutMasterId r:id="rId17"/>
  </p:handoutMasterIdLst>
  <p:sldIdLst>
    <p:sldId id="384" r:id="rId2"/>
    <p:sldId id="483" r:id="rId3"/>
    <p:sldId id="388" r:id="rId4"/>
    <p:sldId id="304" r:id="rId5"/>
    <p:sldId id="472" r:id="rId6"/>
    <p:sldId id="467" r:id="rId7"/>
    <p:sldId id="474" r:id="rId8"/>
    <p:sldId id="473" r:id="rId9"/>
    <p:sldId id="481" r:id="rId10"/>
    <p:sldId id="476" r:id="rId11"/>
    <p:sldId id="482" r:id="rId12"/>
    <p:sldId id="475" r:id="rId13"/>
    <p:sldId id="484" r:id="rId14"/>
    <p:sldId id="485" r:id="rId15"/>
  </p:sldIdLst>
  <p:sldSz cx="12192000" cy="6858000"/>
  <p:notesSz cx="6805613" cy="9944100"/>
  <p:embeddedFontLst>
    <p:embeddedFont>
      <p:font typeface="Arial Narrow" panose="020B0606020202030204" pitchFamily="3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Nirmala UI" panose="020B0502040204020203" pitchFamily="34" charset="0"/>
      <p:regular r:id="rId26"/>
      <p:bold r:id="rId27"/>
    </p:embeddedFont>
    <p:embeddedFont>
      <p:font typeface="Poppins" panose="020B0604020202020204" charset="0"/>
      <p:regular r:id="rId28"/>
      <p:bold r:id="rId29"/>
      <p:italic r:id="rId30"/>
      <p:boldItalic r:id="rId31"/>
    </p:embeddedFont>
    <p:embeddedFont>
      <p:font typeface="Poppins Black" panose="020B0604020202020204" charset="0"/>
      <p:bold r:id="rId32"/>
      <p:italic r:id="rId33"/>
      <p:boldItalic r:id="rId34"/>
    </p:embeddedFont>
    <p:embeddedFont>
      <p:font typeface="Poppins ExtraBold" panose="020B0604020202020204" charset="0"/>
      <p:bold r:id="rId35"/>
      <p:italic r:id="rId36"/>
      <p:boldItalic r:id="rId37"/>
    </p:embeddedFont>
    <p:embeddedFont>
      <p:font typeface="Poppins ExtraLight" panose="020B0604020202020204" charset="0"/>
      <p:regular r:id="rId38"/>
      <p:italic r:id="rId39"/>
    </p:embeddedFont>
    <p:embeddedFont>
      <p:font typeface="Poppins Light" panose="020B0604020202020204" charset="0"/>
      <p:regular r:id="rId40"/>
      <p:italic r:id="rId41"/>
    </p:embeddedFont>
    <p:embeddedFont>
      <p:font typeface="Poppins SemiBold" panose="020B0604020202020204" charset="0"/>
      <p:regular r:id="rId42"/>
      <p:bold r:id="rId43"/>
      <p:italic r:id="rId44"/>
      <p:boldItalic r:id="rId45"/>
    </p:embeddedFont>
  </p:embeddedFontLst>
  <p:custDataLst>
    <p:tags r:id="rId46"/>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C44"/>
    <a:srgbClr val="393B3D"/>
    <a:srgbClr val="052C44"/>
    <a:srgbClr val="0D2236"/>
    <a:srgbClr val="D9F0FF"/>
    <a:srgbClr val="001D31"/>
    <a:srgbClr val="EAF7FF"/>
    <a:srgbClr val="FCCCFF"/>
    <a:srgbClr val="001F32"/>
    <a:srgbClr val="112D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8" autoAdjust="0"/>
    <p:restoredTop sz="67299" autoAdjust="0"/>
  </p:normalViewPr>
  <p:slideViewPr>
    <p:cSldViewPr snapToGrid="0" showGuides="1">
      <p:cViewPr varScale="1">
        <p:scale>
          <a:sx n="88" d="100"/>
          <a:sy n="88" d="100"/>
        </p:scale>
        <p:origin x="198" y="84"/>
      </p:cViewPr>
      <p:guideLst>
        <p:guide orient="horz" pos="2160"/>
        <p:guide pos="3840"/>
      </p:guideLst>
    </p:cSldViewPr>
  </p:slideViewPr>
  <p:outlineViewPr>
    <p:cViewPr>
      <p:scale>
        <a:sx n="33" d="100"/>
        <a:sy n="33" d="100"/>
      </p:scale>
      <p:origin x="0" y="-1134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font" Target="fonts/font2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2.fntdata"/><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font" Target="fonts/font23.fntdata"/><Relationship Id="rId45" Type="http://schemas.openxmlformats.org/officeDocument/2006/relationships/font" Target="fonts/font2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4" Type="http://schemas.openxmlformats.org/officeDocument/2006/relationships/font" Target="fonts/font2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font" Target="fonts/font2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46" Type="http://schemas.openxmlformats.org/officeDocument/2006/relationships/tags" Target="tags/tag1.xml"/><Relationship Id="rId20" Type="http://schemas.openxmlformats.org/officeDocument/2006/relationships/font" Target="fonts/font3.fntdata"/><Relationship Id="rId41"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4F5E2E-E3CC-49CC-8A80-F6F369503167}" type="doc">
      <dgm:prSet loTypeId="urn:microsoft.com/office/officeart/2005/8/layout/hProcess11" loCatId="process" qsTypeId="urn:microsoft.com/office/officeart/2005/8/quickstyle/simple5" qsCatId="simple" csTypeId="urn:microsoft.com/office/officeart/2005/8/colors/accent1_2" csCatId="accent1" phldr="1"/>
      <dgm:spPr/>
      <dgm:t>
        <a:bodyPr/>
        <a:lstStyle/>
        <a:p>
          <a:endParaRPr lang="da-DK"/>
        </a:p>
      </dgm:t>
    </dgm:pt>
    <dgm:pt modelId="{6E8F4E2F-BE88-4AED-84C9-8644EF1B8875}">
      <dgm:prSet phldrT="[Tekst]" custT="1"/>
      <dgm:spPr/>
      <dgm:t>
        <a:bodyPr/>
        <a:lstStyle/>
        <a:p>
          <a:r>
            <a:rPr lang="da-DK" sz="1000" b="1" dirty="0"/>
            <a:t>ALT-evaluering</a:t>
          </a:r>
          <a:br>
            <a:rPr lang="da-DK" sz="1000" b="1" dirty="0"/>
          </a:br>
          <a:r>
            <a:rPr lang="da-DK" sz="1000" dirty="0">
              <a:solidFill>
                <a:schemeClr val="tx2"/>
              </a:solidFill>
            </a:rPr>
            <a:t>25. januar  – 7. februar </a:t>
          </a:r>
          <a:endParaRPr lang="da-DK" sz="1000" b="1" dirty="0"/>
        </a:p>
      </dgm:t>
    </dgm:pt>
    <dgm:pt modelId="{9749BE7D-5D56-4FD2-9DCD-5031A107A834}" type="parTrans" cxnId="{931D9D8E-E1AA-4FFA-8227-FDDEAE309DE1}">
      <dgm:prSet/>
      <dgm:spPr/>
      <dgm:t>
        <a:bodyPr/>
        <a:lstStyle/>
        <a:p>
          <a:endParaRPr lang="da-DK"/>
        </a:p>
      </dgm:t>
    </dgm:pt>
    <dgm:pt modelId="{C74F5D29-32DB-42CE-A6BC-C55ABC85B038}" type="sibTrans" cxnId="{931D9D8E-E1AA-4FFA-8227-FDDEAE309DE1}">
      <dgm:prSet/>
      <dgm:spPr/>
      <dgm:t>
        <a:bodyPr/>
        <a:lstStyle/>
        <a:p>
          <a:endParaRPr lang="da-DK"/>
        </a:p>
      </dgm:t>
    </dgm:pt>
    <dgm:pt modelId="{9E71FAA7-C69F-464C-852C-E308A3417F1B}">
      <dgm:prSet phldrT="[Tekst]" custT="1"/>
      <dgm:spPr/>
      <dgm:t>
        <a:bodyPr/>
        <a:lstStyle/>
        <a:p>
          <a:r>
            <a:rPr lang="da-DK" sz="1000" b="1" dirty="0"/>
            <a:t>ALT-resultater</a:t>
          </a:r>
          <a:br>
            <a:rPr lang="da-DK" sz="1000" b="1" dirty="0"/>
          </a:br>
          <a:r>
            <a:rPr lang="da-DK" sz="1000" dirty="0"/>
            <a:t>Frigivet marts</a:t>
          </a:r>
          <a:endParaRPr lang="da-DK" sz="1000" b="1" dirty="0"/>
        </a:p>
      </dgm:t>
    </dgm:pt>
    <dgm:pt modelId="{025812D3-F69E-4FAD-AEAA-57E6AB610DB8}" type="parTrans" cxnId="{E7884122-F6C2-47EA-960A-2DBF61D0C0C6}">
      <dgm:prSet/>
      <dgm:spPr/>
      <dgm:t>
        <a:bodyPr/>
        <a:lstStyle/>
        <a:p>
          <a:endParaRPr lang="da-DK"/>
        </a:p>
      </dgm:t>
    </dgm:pt>
    <dgm:pt modelId="{08BBAC0B-C5ED-4090-B685-987F87D2D32E}" type="sibTrans" cxnId="{E7884122-F6C2-47EA-960A-2DBF61D0C0C6}">
      <dgm:prSet/>
      <dgm:spPr/>
      <dgm:t>
        <a:bodyPr/>
        <a:lstStyle/>
        <a:p>
          <a:endParaRPr lang="da-DK"/>
        </a:p>
      </dgm:t>
    </dgm:pt>
    <dgm:pt modelId="{9E841907-DBFB-4E72-B763-F61338E17849}">
      <dgm:prSet phldrT="[Tekst]" custT="1"/>
      <dgm:spPr/>
      <dgm:t>
        <a:bodyPr/>
        <a:lstStyle/>
        <a:p>
          <a:r>
            <a:rPr lang="da-DK" sz="1000" b="1" kern="1200" dirty="0">
              <a:solidFill>
                <a:srgbClr val="001D31">
                  <a:hueOff val="0"/>
                  <a:satOff val="0"/>
                  <a:lumOff val="0"/>
                  <a:alphaOff val="0"/>
                </a:srgbClr>
              </a:solidFill>
              <a:latin typeface="Poppins Light"/>
              <a:ea typeface="+mn-ea"/>
              <a:cs typeface="+mn-cs"/>
            </a:rPr>
            <a:t>Kontorvise dialogmøder</a:t>
          </a:r>
          <a:br>
            <a:rPr lang="da-DK" sz="1000" b="1" kern="1200" dirty="0">
              <a:solidFill>
                <a:srgbClr val="001D31">
                  <a:hueOff val="0"/>
                  <a:satOff val="0"/>
                  <a:lumOff val="0"/>
                  <a:alphaOff val="0"/>
                </a:srgbClr>
              </a:solidFill>
              <a:latin typeface="Poppins Light"/>
              <a:ea typeface="+mn-ea"/>
              <a:cs typeface="+mn-cs"/>
            </a:rPr>
          </a:br>
          <a:r>
            <a:rPr lang="da-DK" sz="1000" b="0" kern="1200" dirty="0">
              <a:solidFill>
                <a:srgbClr val="001D31">
                  <a:hueOff val="0"/>
                  <a:satOff val="0"/>
                  <a:lumOff val="0"/>
                  <a:alphaOff val="0"/>
                </a:srgbClr>
              </a:solidFill>
              <a:latin typeface="Poppins Light"/>
              <a:ea typeface="+mn-ea"/>
              <a:cs typeface="+mn-cs"/>
            </a:rPr>
            <a:t>Afholdt i april</a:t>
          </a:r>
          <a:endParaRPr lang="da-DK" sz="1000" b="1" kern="1200" dirty="0">
            <a:solidFill>
              <a:srgbClr val="001D31">
                <a:hueOff val="0"/>
                <a:satOff val="0"/>
                <a:lumOff val="0"/>
                <a:alphaOff val="0"/>
              </a:srgbClr>
            </a:solidFill>
            <a:latin typeface="Poppins Light"/>
            <a:ea typeface="+mn-ea"/>
            <a:cs typeface="+mn-cs"/>
          </a:endParaRPr>
        </a:p>
      </dgm:t>
    </dgm:pt>
    <dgm:pt modelId="{CAEB52BD-DB71-4D6A-9073-443FDC465C20}" type="parTrans" cxnId="{EF9BC39D-5453-4895-8F6C-2F74F60C8EDD}">
      <dgm:prSet/>
      <dgm:spPr/>
      <dgm:t>
        <a:bodyPr/>
        <a:lstStyle/>
        <a:p>
          <a:endParaRPr lang="da-DK"/>
        </a:p>
      </dgm:t>
    </dgm:pt>
    <dgm:pt modelId="{EAF5AFD9-EB08-41B7-BDF4-4F093CA1F2D2}" type="sibTrans" cxnId="{EF9BC39D-5453-4895-8F6C-2F74F60C8EDD}">
      <dgm:prSet/>
      <dgm:spPr/>
      <dgm:t>
        <a:bodyPr/>
        <a:lstStyle/>
        <a:p>
          <a:endParaRPr lang="da-DK"/>
        </a:p>
      </dgm:t>
    </dgm:pt>
    <dgm:pt modelId="{B852C3AF-9692-4757-A0FF-6327C551FFF0}">
      <dgm:prSet custT="1"/>
      <dgm:spPr/>
      <dgm:t>
        <a:bodyPr/>
        <a:lstStyle/>
        <a:p>
          <a:r>
            <a:rPr lang="da-DK" sz="1000" b="1" dirty="0"/>
            <a:t>Frist for lokale  handlingsplaner</a:t>
          </a:r>
          <a:br>
            <a:rPr lang="da-DK" sz="1000" b="1" dirty="0"/>
          </a:br>
          <a:r>
            <a:rPr lang="da-DK" sz="1000" b="1" dirty="0"/>
            <a:t>og arbejdsgruppe-møder</a:t>
          </a:r>
        </a:p>
        <a:p>
          <a:r>
            <a:rPr lang="da-DK" sz="1000" dirty="0"/>
            <a:t>Maj</a:t>
          </a:r>
          <a:endParaRPr lang="da-DK" sz="1000" b="1" dirty="0"/>
        </a:p>
      </dgm:t>
    </dgm:pt>
    <dgm:pt modelId="{FFBAF878-9065-44EA-829C-FE39B030A477}" type="parTrans" cxnId="{23BE4774-161A-4AC4-9D2F-1E7D016679F7}">
      <dgm:prSet/>
      <dgm:spPr/>
      <dgm:t>
        <a:bodyPr/>
        <a:lstStyle/>
        <a:p>
          <a:endParaRPr lang="da-DK"/>
        </a:p>
      </dgm:t>
    </dgm:pt>
    <dgm:pt modelId="{66937A55-9210-428E-B26F-6A7A92835092}" type="sibTrans" cxnId="{23BE4774-161A-4AC4-9D2F-1E7D016679F7}">
      <dgm:prSet/>
      <dgm:spPr/>
      <dgm:t>
        <a:bodyPr/>
        <a:lstStyle/>
        <a:p>
          <a:endParaRPr lang="da-DK"/>
        </a:p>
      </dgm:t>
    </dgm:pt>
    <dgm:pt modelId="{815B5F46-23AC-4703-BC8C-190997AB2D2D}">
      <dgm:prSet custT="1"/>
      <dgm:spPr/>
      <dgm:t>
        <a:bodyPr/>
        <a:lstStyle/>
        <a:p>
          <a:r>
            <a:rPr lang="da-DK" sz="1000" b="1" dirty="0">
              <a:solidFill>
                <a:srgbClr val="001D31">
                  <a:hueOff val="0"/>
                  <a:satOff val="0"/>
                  <a:lumOff val="0"/>
                  <a:alphaOff val="0"/>
                </a:srgbClr>
              </a:solidFill>
              <a:latin typeface="Poppins Light"/>
              <a:ea typeface="+mn-ea"/>
              <a:cs typeface="+mn-cs"/>
            </a:rPr>
            <a:t>ALT-handlingsplan godkendt på </a:t>
          </a:r>
          <a:br>
            <a:rPr lang="da-DK" sz="1000" b="1" dirty="0">
              <a:solidFill>
                <a:srgbClr val="001D31">
                  <a:hueOff val="0"/>
                  <a:satOff val="0"/>
                  <a:lumOff val="0"/>
                  <a:alphaOff val="0"/>
                </a:srgbClr>
              </a:solidFill>
              <a:latin typeface="Poppins Light"/>
              <a:ea typeface="+mn-ea"/>
              <a:cs typeface="+mn-cs"/>
            </a:rPr>
          </a:br>
          <a:r>
            <a:rPr lang="da-DK" sz="1000" b="1" dirty="0" err="1">
              <a:solidFill>
                <a:srgbClr val="001D31">
                  <a:hueOff val="0"/>
                  <a:satOff val="0"/>
                  <a:lumOff val="0"/>
                  <a:alphaOff val="0"/>
                </a:srgbClr>
              </a:solidFill>
              <a:latin typeface="Poppins Light"/>
              <a:ea typeface="+mn-ea"/>
              <a:cs typeface="+mn-cs"/>
            </a:rPr>
            <a:t>samarbejds-udvalgsmøde</a:t>
          </a:r>
          <a:r>
            <a:rPr lang="da-DK" sz="1000" b="1" dirty="0">
              <a:solidFill>
                <a:srgbClr val="001D31">
                  <a:hueOff val="0"/>
                  <a:satOff val="0"/>
                  <a:lumOff val="0"/>
                  <a:alphaOff val="0"/>
                </a:srgbClr>
              </a:solidFill>
              <a:latin typeface="Poppins Light"/>
              <a:ea typeface="+mn-ea"/>
              <a:cs typeface="+mn-cs"/>
            </a:rPr>
            <a:t> </a:t>
          </a:r>
          <a:br>
            <a:rPr lang="da-DK" sz="1000" b="1" dirty="0">
              <a:solidFill>
                <a:srgbClr val="001D31">
                  <a:hueOff val="0"/>
                  <a:satOff val="0"/>
                  <a:lumOff val="0"/>
                  <a:alphaOff val="0"/>
                </a:srgbClr>
              </a:solidFill>
              <a:latin typeface="Poppins Light"/>
              <a:ea typeface="+mn-ea"/>
              <a:cs typeface="+mn-cs"/>
            </a:rPr>
          </a:br>
          <a:r>
            <a:rPr lang="da-DK" sz="1000" b="0" dirty="0">
              <a:solidFill>
                <a:srgbClr val="001D31">
                  <a:hueOff val="0"/>
                  <a:satOff val="0"/>
                  <a:lumOff val="0"/>
                  <a:alphaOff val="0"/>
                </a:srgbClr>
              </a:solidFill>
              <a:latin typeface="Poppins Light"/>
              <a:ea typeface="+mn-ea"/>
              <a:cs typeface="+mn-cs"/>
            </a:rPr>
            <a:t>25. </a:t>
          </a:r>
          <a:r>
            <a:rPr lang="da-DK" sz="1000" dirty="0"/>
            <a:t>juni</a:t>
          </a:r>
          <a:endParaRPr lang="da-DK" sz="1000" b="1" dirty="0"/>
        </a:p>
      </dgm:t>
    </dgm:pt>
    <dgm:pt modelId="{34CFD416-F6EE-4916-A8CA-7C42CDA45E1D}" type="parTrans" cxnId="{19E54A9D-5482-4E9A-9356-B2F1D24F0793}">
      <dgm:prSet/>
      <dgm:spPr/>
      <dgm:t>
        <a:bodyPr/>
        <a:lstStyle/>
        <a:p>
          <a:endParaRPr lang="da-DK"/>
        </a:p>
      </dgm:t>
    </dgm:pt>
    <dgm:pt modelId="{8D8F2228-C59C-42B5-B829-B427F3EFB414}" type="sibTrans" cxnId="{19E54A9D-5482-4E9A-9356-B2F1D24F0793}">
      <dgm:prSet/>
      <dgm:spPr/>
      <dgm:t>
        <a:bodyPr/>
        <a:lstStyle/>
        <a:p>
          <a:endParaRPr lang="da-DK"/>
        </a:p>
      </dgm:t>
    </dgm:pt>
    <dgm:pt modelId="{02C7C001-B576-4C66-97AD-FF8211CA993D}">
      <dgm:prSet phldrT="[Tekst]" custT="1"/>
      <dgm:spPr/>
      <dgm:t>
        <a:bodyPr/>
        <a:lstStyle/>
        <a:p>
          <a:r>
            <a:rPr lang="da-DK" sz="1000" b="1" kern="1200" dirty="0" err="1">
              <a:solidFill>
                <a:srgbClr val="001D31">
                  <a:hueOff val="0"/>
                  <a:satOff val="0"/>
                  <a:lumOff val="0"/>
                  <a:alphaOff val="0"/>
                </a:srgbClr>
              </a:solidFill>
              <a:latin typeface="Poppins Light"/>
              <a:ea typeface="+mn-ea"/>
              <a:cs typeface="+mn-cs"/>
            </a:rPr>
            <a:t>Husmøde</a:t>
          </a:r>
          <a:br>
            <a:rPr lang="da-DK" sz="1000" b="1" kern="1200" dirty="0">
              <a:solidFill>
                <a:srgbClr val="001D31">
                  <a:hueOff val="0"/>
                  <a:satOff val="0"/>
                  <a:lumOff val="0"/>
                  <a:alphaOff val="0"/>
                </a:srgbClr>
              </a:solidFill>
              <a:latin typeface="Poppins Light"/>
              <a:ea typeface="+mn-ea"/>
              <a:cs typeface="+mn-cs"/>
            </a:rPr>
          </a:br>
          <a:r>
            <a:rPr lang="da-DK" sz="1000" b="0" kern="1200" dirty="0">
              <a:solidFill>
                <a:srgbClr val="001D31">
                  <a:hueOff val="0"/>
                  <a:satOff val="0"/>
                  <a:lumOff val="0"/>
                  <a:alphaOff val="0"/>
                </a:srgbClr>
              </a:solidFill>
              <a:latin typeface="Poppins Light"/>
              <a:ea typeface="+mn-ea"/>
              <a:cs typeface="+mn-cs"/>
            </a:rPr>
            <a:t> 27. august </a:t>
          </a:r>
        </a:p>
        <a:p>
          <a:endParaRPr lang="da-DK" sz="1000" b="0" kern="1200" dirty="0"/>
        </a:p>
        <a:p>
          <a:endParaRPr lang="da-DK" sz="1000" b="0" kern="1200" dirty="0"/>
        </a:p>
      </dgm:t>
    </dgm:pt>
    <dgm:pt modelId="{DEC92069-710F-48E2-9335-33511F712BB4}" type="parTrans" cxnId="{6C17A918-9D51-4D9C-83B3-3053F248D35D}">
      <dgm:prSet/>
      <dgm:spPr/>
      <dgm:t>
        <a:bodyPr/>
        <a:lstStyle/>
        <a:p>
          <a:endParaRPr lang="da-DK"/>
        </a:p>
      </dgm:t>
    </dgm:pt>
    <dgm:pt modelId="{866BFAD5-94EE-4DD7-8FE7-4B94259441A9}" type="sibTrans" cxnId="{6C17A918-9D51-4D9C-83B3-3053F248D35D}">
      <dgm:prSet/>
      <dgm:spPr/>
      <dgm:t>
        <a:bodyPr/>
        <a:lstStyle/>
        <a:p>
          <a:endParaRPr lang="da-DK"/>
        </a:p>
      </dgm:t>
    </dgm:pt>
    <dgm:pt modelId="{F9415282-0ADF-4AF6-A81D-6CE35310FFE5}" type="pres">
      <dgm:prSet presAssocID="{8A4F5E2E-E3CC-49CC-8A80-F6F369503167}" presName="Name0" presStyleCnt="0">
        <dgm:presLayoutVars>
          <dgm:dir/>
          <dgm:resizeHandles val="exact"/>
        </dgm:presLayoutVars>
      </dgm:prSet>
      <dgm:spPr/>
    </dgm:pt>
    <dgm:pt modelId="{8BC3E78D-B670-4B25-8950-B7F4B9289099}" type="pres">
      <dgm:prSet presAssocID="{8A4F5E2E-E3CC-49CC-8A80-F6F369503167}" presName="arrow" presStyleLbl="bgShp" presStyleIdx="0" presStyleCnt="1"/>
      <dgm:spPr/>
    </dgm:pt>
    <dgm:pt modelId="{4DBAF8B0-ED4B-4EAD-B3C7-AD7C8D86ADF0}" type="pres">
      <dgm:prSet presAssocID="{8A4F5E2E-E3CC-49CC-8A80-F6F369503167}" presName="points" presStyleCnt="0"/>
      <dgm:spPr/>
    </dgm:pt>
    <dgm:pt modelId="{2135D7BA-CFF7-4127-AFF5-4832345EE411}" type="pres">
      <dgm:prSet presAssocID="{6E8F4E2F-BE88-4AED-84C9-8644EF1B8875}" presName="compositeA" presStyleCnt="0"/>
      <dgm:spPr/>
    </dgm:pt>
    <dgm:pt modelId="{699D3A22-F56D-40BA-A992-2D379B8249C9}" type="pres">
      <dgm:prSet presAssocID="{6E8F4E2F-BE88-4AED-84C9-8644EF1B8875}" presName="textA" presStyleLbl="revTx" presStyleIdx="0" presStyleCnt="6" custScaleX="123616">
        <dgm:presLayoutVars>
          <dgm:bulletEnabled val="1"/>
        </dgm:presLayoutVars>
      </dgm:prSet>
      <dgm:spPr/>
    </dgm:pt>
    <dgm:pt modelId="{EE35AC0E-7B75-4CEE-BC72-779884D76603}" type="pres">
      <dgm:prSet presAssocID="{6E8F4E2F-BE88-4AED-84C9-8644EF1B8875}" presName="circleA" presStyleLbl="node1" presStyleIdx="0" presStyleCnt="6"/>
      <dgm:spPr/>
    </dgm:pt>
    <dgm:pt modelId="{2180711D-9D65-4448-BE38-1E38868D865D}" type="pres">
      <dgm:prSet presAssocID="{6E8F4E2F-BE88-4AED-84C9-8644EF1B8875}" presName="spaceA" presStyleCnt="0"/>
      <dgm:spPr/>
    </dgm:pt>
    <dgm:pt modelId="{2B7230AE-B566-4CA0-BDD4-9BBCCD4D7604}" type="pres">
      <dgm:prSet presAssocID="{C74F5D29-32DB-42CE-A6BC-C55ABC85B038}" presName="space" presStyleCnt="0"/>
      <dgm:spPr/>
    </dgm:pt>
    <dgm:pt modelId="{3BF70A09-53D5-4DC4-8B63-9F99EED74BA4}" type="pres">
      <dgm:prSet presAssocID="{9E71FAA7-C69F-464C-852C-E308A3417F1B}" presName="compositeB" presStyleCnt="0"/>
      <dgm:spPr/>
    </dgm:pt>
    <dgm:pt modelId="{521153BF-A326-4BAD-9398-84FF5A415309}" type="pres">
      <dgm:prSet presAssocID="{9E71FAA7-C69F-464C-852C-E308A3417F1B}" presName="textB" presStyleLbl="revTx" presStyleIdx="1" presStyleCnt="6">
        <dgm:presLayoutVars>
          <dgm:bulletEnabled val="1"/>
        </dgm:presLayoutVars>
      </dgm:prSet>
      <dgm:spPr/>
    </dgm:pt>
    <dgm:pt modelId="{ED42FEDC-6E6A-4899-8F20-BCD5FAA2A4B1}" type="pres">
      <dgm:prSet presAssocID="{9E71FAA7-C69F-464C-852C-E308A3417F1B}" presName="circleB" presStyleLbl="node1" presStyleIdx="1" presStyleCnt="6" custScaleX="97733"/>
      <dgm:spPr/>
    </dgm:pt>
    <dgm:pt modelId="{E8DCBA8C-8887-4237-A40E-2BB26B691938}" type="pres">
      <dgm:prSet presAssocID="{9E71FAA7-C69F-464C-852C-E308A3417F1B}" presName="spaceB" presStyleCnt="0"/>
      <dgm:spPr/>
    </dgm:pt>
    <dgm:pt modelId="{DE0BC83E-8273-4122-AB7F-9181DC89A598}" type="pres">
      <dgm:prSet presAssocID="{08BBAC0B-C5ED-4090-B685-987F87D2D32E}" presName="space" presStyleCnt="0"/>
      <dgm:spPr/>
    </dgm:pt>
    <dgm:pt modelId="{D7DC5852-01E1-4F2A-8223-92C3A3BF4AB3}" type="pres">
      <dgm:prSet presAssocID="{9E841907-DBFB-4E72-B763-F61338E17849}" presName="compositeA" presStyleCnt="0"/>
      <dgm:spPr/>
    </dgm:pt>
    <dgm:pt modelId="{496804B2-3E6D-4E4F-9D3E-582E6A00BA8D}" type="pres">
      <dgm:prSet presAssocID="{9E841907-DBFB-4E72-B763-F61338E17849}" presName="textA" presStyleLbl="revTx" presStyleIdx="2" presStyleCnt="6">
        <dgm:presLayoutVars>
          <dgm:bulletEnabled val="1"/>
        </dgm:presLayoutVars>
      </dgm:prSet>
      <dgm:spPr/>
    </dgm:pt>
    <dgm:pt modelId="{0723E2F8-205F-43D0-8860-202ED4D85586}" type="pres">
      <dgm:prSet presAssocID="{9E841907-DBFB-4E72-B763-F61338E17849}" presName="circleA" presStyleLbl="node1" presStyleIdx="2" presStyleCnt="6"/>
      <dgm:spPr/>
    </dgm:pt>
    <dgm:pt modelId="{0D3E6161-2D9E-416D-BAD3-F611586178B5}" type="pres">
      <dgm:prSet presAssocID="{9E841907-DBFB-4E72-B763-F61338E17849}" presName="spaceA" presStyleCnt="0"/>
      <dgm:spPr/>
    </dgm:pt>
    <dgm:pt modelId="{96791F94-2C4F-4686-A120-E16631F30E90}" type="pres">
      <dgm:prSet presAssocID="{EAF5AFD9-EB08-41B7-BDF4-4F093CA1F2D2}" presName="space" presStyleCnt="0"/>
      <dgm:spPr/>
    </dgm:pt>
    <dgm:pt modelId="{A6E6D878-79E2-4BD2-8D72-B1529892DF59}" type="pres">
      <dgm:prSet presAssocID="{B852C3AF-9692-4757-A0FF-6327C551FFF0}" presName="compositeB" presStyleCnt="0"/>
      <dgm:spPr/>
    </dgm:pt>
    <dgm:pt modelId="{51C8B851-E8FF-476A-9ABC-F87DB7EADBD0}" type="pres">
      <dgm:prSet presAssocID="{B852C3AF-9692-4757-A0FF-6327C551FFF0}" presName="textB" presStyleLbl="revTx" presStyleIdx="3" presStyleCnt="6" custScaleX="112713">
        <dgm:presLayoutVars>
          <dgm:bulletEnabled val="1"/>
        </dgm:presLayoutVars>
      </dgm:prSet>
      <dgm:spPr/>
    </dgm:pt>
    <dgm:pt modelId="{8D67CA31-2DDA-42DC-95C2-4FE53E99D27D}" type="pres">
      <dgm:prSet presAssocID="{B852C3AF-9692-4757-A0FF-6327C551FFF0}" presName="circleB" presStyleLbl="node1" presStyleIdx="3" presStyleCnt="6"/>
      <dgm:spPr/>
    </dgm:pt>
    <dgm:pt modelId="{2EF0AA4F-0656-478B-A4A5-D69301D596A6}" type="pres">
      <dgm:prSet presAssocID="{B852C3AF-9692-4757-A0FF-6327C551FFF0}" presName="spaceB" presStyleCnt="0"/>
      <dgm:spPr/>
    </dgm:pt>
    <dgm:pt modelId="{B5309DA2-C7EC-4E40-844D-6FF191E64533}" type="pres">
      <dgm:prSet presAssocID="{66937A55-9210-428E-B26F-6A7A92835092}" presName="space" presStyleCnt="0"/>
      <dgm:spPr/>
    </dgm:pt>
    <dgm:pt modelId="{1A2C3106-75D9-4082-8255-339064E6F803}" type="pres">
      <dgm:prSet presAssocID="{815B5F46-23AC-4703-BC8C-190997AB2D2D}" presName="compositeA" presStyleCnt="0"/>
      <dgm:spPr/>
    </dgm:pt>
    <dgm:pt modelId="{B4B480ED-E3F9-4BE9-ADEE-DFBB830EEC40}" type="pres">
      <dgm:prSet presAssocID="{815B5F46-23AC-4703-BC8C-190997AB2D2D}" presName="textA" presStyleLbl="revTx" presStyleIdx="4" presStyleCnt="6">
        <dgm:presLayoutVars>
          <dgm:bulletEnabled val="1"/>
        </dgm:presLayoutVars>
      </dgm:prSet>
      <dgm:spPr/>
    </dgm:pt>
    <dgm:pt modelId="{3BDA5E39-6820-4AD4-B44A-4B874D0C099C}" type="pres">
      <dgm:prSet presAssocID="{815B5F46-23AC-4703-BC8C-190997AB2D2D}" presName="circleA" presStyleLbl="node1" presStyleIdx="4" presStyleCnt="6"/>
      <dgm:spPr/>
    </dgm:pt>
    <dgm:pt modelId="{385CF8F6-CE9D-4D71-B356-2DDC30A9ACE4}" type="pres">
      <dgm:prSet presAssocID="{815B5F46-23AC-4703-BC8C-190997AB2D2D}" presName="spaceA" presStyleCnt="0"/>
      <dgm:spPr/>
    </dgm:pt>
    <dgm:pt modelId="{49BD761C-B052-4CB7-A53E-B3935FB54299}" type="pres">
      <dgm:prSet presAssocID="{8D8F2228-C59C-42B5-B829-B427F3EFB414}" presName="space" presStyleCnt="0"/>
      <dgm:spPr/>
    </dgm:pt>
    <dgm:pt modelId="{D476350C-4955-454A-ADA9-31104CEDAAD9}" type="pres">
      <dgm:prSet presAssocID="{02C7C001-B576-4C66-97AD-FF8211CA993D}" presName="compositeB" presStyleCnt="0"/>
      <dgm:spPr/>
    </dgm:pt>
    <dgm:pt modelId="{38B4AA77-BDB1-4EC9-8C11-C462DE1083DA}" type="pres">
      <dgm:prSet presAssocID="{02C7C001-B576-4C66-97AD-FF8211CA993D}" presName="textB" presStyleLbl="revTx" presStyleIdx="5" presStyleCnt="6" custScaleX="83489">
        <dgm:presLayoutVars>
          <dgm:bulletEnabled val="1"/>
        </dgm:presLayoutVars>
      </dgm:prSet>
      <dgm:spPr/>
    </dgm:pt>
    <dgm:pt modelId="{839375C1-3B4E-4EF2-B976-ED93C6B7E1CB}" type="pres">
      <dgm:prSet presAssocID="{02C7C001-B576-4C66-97AD-FF8211CA993D}" presName="circleB" presStyleLbl="node1" presStyleIdx="5" presStyleCnt="6"/>
      <dgm:spPr/>
    </dgm:pt>
    <dgm:pt modelId="{3F5A7618-145D-42F3-8A54-4325193E7FE6}" type="pres">
      <dgm:prSet presAssocID="{02C7C001-B576-4C66-97AD-FF8211CA993D}" presName="spaceB" presStyleCnt="0"/>
      <dgm:spPr/>
    </dgm:pt>
  </dgm:ptLst>
  <dgm:cxnLst>
    <dgm:cxn modelId="{06ED8605-0638-47DD-A23B-460D1AA17C6D}" type="presOf" srcId="{B852C3AF-9692-4757-A0FF-6327C551FFF0}" destId="{51C8B851-E8FF-476A-9ABC-F87DB7EADBD0}" srcOrd="0" destOrd="0" presId="urn:microsoft.com/office/officeart/2005/8/layout/hProcess11"/>
    <dgm:cxn modelId="{06368A0F-EC89-4046-B350-77114936A199}" type="presOf" srcId="{9E841907-DBFB-4E72-B763-F61338E17849}" destId="{496804B2-3E6D-4E4F-9D3E-582E6A00BA8D}" srcOrd="0" destOrd="0" presId="urn:microsoft.com/office/officeart/2005/8/layout/hProcess11"/>
    <dgm:cxn modelId="{6C17A918-9D51-4D9C-83B3-3053F248D35D}" srcId="{8A4F5E2E-E3CC-49CC-8A80-F6F369503167}" destId="{02C7C001-B576-4C66-97AD-FF8211CA993D}" srcOrd="5" destOrd="0" parTransId="{DEC92069-710F-48E2-9335-33511F712BB4}" sibTransId="{866BFAD5-94EE-4DD7-8FE7-4B94259441A9}"/>
    <dgm:cxn modelId="{E7884122-F6C2-47EA-960A-2DBF61D0C0C6}" srcId="{8A4F5E2E-E3CC-49CC-8A80-F6F369503167}" destId="{9E71FAA7-C69F-464C-852C-E308A3417F1B}" srcOrd="1" destOrd="0" parTransId="{025812D3-F69E-4FAD-AEAA-57E6AB610DB8}" sibTransId="{08BBAC0B-C5ED-4090-B685-987F87D2D32E}"/>
    <dgm:cxn modelId="{C1A79F26-63A3-4EA5-953D-0D216636B157}" type="presOf" srcId="{8A4F5E2E-E3CC-49CC-8A80-F6F369503167}" destId="{F9415282-0ADF-4AF6-A81D-6CE35310FFE5}" srcOrd="0" destOrd="0" presId="urn:microsoft.com/office/officeart/2005/8/layout/hProcess11"/>
    <dgm:cxn modelId="{23BE4774-161A-4AC4-9D2F-1E7D016679F7}" srcId="{8A4F5E2E-E3CC-49CC-8A80-F6F369503167}" destId="{B852C3AF-9692-4757-A0FF-6327C551FFF0}" srcOrd="3" destOrd="0" parTransId="{FFBAF878-9065-44EA-829C-FE39B030A477}" sibTransId="{66937A55-9210-428E-B26F-6A7A92835092}"/>
    <dgm:cxn modelId="{BAC77C7C-B538-40CD-8AA5-00A00B41D9F0}" type="presOf" srcId="{6E8F4E2F-BE88-4AED-84C9-8644EF1B8875}" destId="{699D3A22-F56D-40BA-A992-2D379B8249C9}" srcOrd="0" destOrd="0" presId="urn:microsoft.com/office/officeart/2005/8/layout/hProcess11"/>
    <dgm:cxn modelId="{931D9D8E-E1AA-4FFA-8227-FDDEAE309DE1}" srcId="{8A4F5E2E-E3CC-49CC-8A80-F6F369503167}" destId="{6E8F4E2F-BE88-4AED-84C9-8644EF1B8875}" srcOrd="0" destOrd="0" parTransId="{9749BE7D-5D56-4FD2-9DCD-5031A107A834}" sibTransId="{C74F5D29-32DB-42CE-A6BC-C55ABC85B038}"/>
    <dgm:cxn modelId="{19E54A9D-5482-4E9A-9356-B2F1D24F0793}" srcId="{8A4F5E2E-E3CC-49CC-8A80-F6F369503167}" destId="{815B5F46-23AC-4703-BC8C-190997AB2D2D}" srcOrd="4" destOrd="0" parTransId="{34CFD416-F6EE-4916-A8CA-7C42CDA45E1D}" sibTransId="{8D8F2228-C59C-42B5-B829-B427F3EFB414}"/>
    <dgm:cxn modelId="{EF9BC39D-5453-4895-8F6C-2F74F60C8EDD}" srcId="{8A4F5E2E-E3CC-49CC-8A80-F6F369503167}" destId="{9E841907-DBFB-4E72-B763-F61338E17849}" srcOrd="2" destOrd="0" parTransId="{CAEB52BD-DB71-4D6A-9073-443FDC465C20}" sibTransId="{EAF5AFD9-EB08-41B7-BDF4-4F093CA1F2D2}"/>
    <dgm:cxn modelId="{4D2F39A7-D9FE-42AE-BA8B-7E903787B44F}" type="presOf" srcId="{815B5F46-23AC-4703-BC8C-190997AB2D2D}" destId="{B4B480ED-E3F9-4BE9-ADEE-DFBB830EEC40}" srcOrd="0" destOrd="0" presId="urn:microsoft.com/office/officeart/2005/8/layout/hProcess11"/>
    <dgm:cxn modelId="{9DD521C5-BF35-4DF1-AC84-9B0F9E9E7751}" type="presOf" srcId="{02C7C001-B576-4C66-97AD-FF8211CA993D}" destId="{38B4AA77-BDB1-4EC9-8C11-C462DE1083DA}" srcOrd="0" destOrd="0" presId="urn:microsoft.com/office/officeart/2005/8/layout/hProcess11"/>
    <dgm:cxn modelId="{C12139F2-8D69-4C13-86EF-FCB4F5C701B0}" type="presOf" srcId="{9E71FAA7-C69F-464C-852C-E308A3417F1B}" destId="{521153BF-A326-4BAD-9398-84FF5A415309}" srcOrd="0" destOrd="0" presId="urn:microsoft.com/office/officeart/2005/8/layout/hProcess11"/>
    <dgm:cxn modelId="{61ED09EF-6A13-4D0C-B390-76A00F939350}" type="presParOf" srcId="{F9415282-0ADF-4AF6-A81D-6CE35310FFE5}" destId="{8BC3E78D-B670-4B25-8950-B7F4B9289099}" srcOrd="0" destOrd="0" presId="urn:microsoft.com/office/officeart/2005/8/layout/hProcess11"/>
    <dgm:cxn modelId="{1053B205-FA5B-44A7-9CC2-48376F7C6452}" type="presParOf" srcId="{F9415282-0ADF-4AF6-A81D-6CE35310FFE5}" destId="{4DBAF8B0-ED4B-4EAD-B3C7-AD7C8D86ADF0}" srcOrd="1" destOrd="0" presId="urn:microsoft.com/office/officeart/2005/8/layout/hProcess11"/>
    <dgm:cxn modelId="{A009D04B-802A-4AD3-A1F9-CF88E03139D2}" type="presParOf" srcId="{4DBAF8B0-ED4B-4EAD-B3C7-AD7C8D86ADF0}" destId="{2135D7BA-CFF7-4127-AFF5-4832345EE411}" srcOrd="0" destOrd="0" presId="urn:microsoft.com/office/officeart/2005/8/layout/hProcess11"/>
    <dgm:cxn modelId="{302AC232-55A0-46E4-81B3-17626F55F5FD}" type="presParOf" srcId="{2135D7BA-CFF7-4127-AFF5-4832345EE411}" destId="{699D3A22-F56D-40BA-A992-2D379B8249C9}" srcOrd="0" destOrd="0" presId="urn:microsoft.com/office/officeart/2005/8/layout/hProcess11"/>
    <dgm:cxn modelId="{B8F7FF80-5992-495E-9569-98CE5F265DFD}" type="presParOf" srcId="{2135D7BA-CFF7-4127-AFF5-4832345EE411}" destId="{EE35AC0E-7B75-4CEE-BC72-779884D76603}" srcOrd="1" destOrd="0" presId="urn:microsoft.com/office/officeart/2005/8/layout/hProcess11"/>
    <dgm:cxn modelId="{1411DCFD-3330-4202-8431-641C4842FBBD}" type="presParOf" srcId="{2135D7BA-CFF7-4127-AFF5-4832345EE411}" destId="{2180711D-9D65-4448-BE38-1E38868D865D}" srcOrd="2" destOrd="0" presId="urn:microsoft.com/office/officeart/2005/8/layout/hProcess11"/>
    <dgm:cxn modelId="{B6E9E193-C0BC-4665-B822-C79F88133320}" type="presParOf" srcId="{4DBAF8B0-ED4B-4EAD-B3C7-AD7C8D86ADF0}" destId="{2B7230AE-B566-4CA0-BDD4-9BBCCD4D7604}" srcOrd="1" destOrd="0" presId="urn:microsoft.com/office/officeart/2005/8/layout/hProcess11"/>
    <dgm:cxn modelId="{61B26B51-CADA-4872-AA68-98921A0DB346}" type="presParOf" srcId="{4DBAF8B0-ED4B-4EAD-B3C7-AD7C8D86ADF0}" destId="{3BF70A09-53D5-4DC4-8B63-9F99EED74BA4}" srcOrd="2" destOrd="0" presId="urn:microsoft.com/office/officeart/2005/8/layout/hProcess11"/>
    <dgm:cxn modelId="{973BE15A-024D-49B5-823E-5BA905FD7AC3}" type="presParOf" srcId="{3BF70A09-53D5-4DC4-8B63-9F99EED74BA4}" destId="{521153BF-A326-4BAD-9398-84FF5A415309}" srcOrd="0" destOrd="0" presId="urn:microsoft.com/office/officeart/2005/8/layout/hProcess11"/>
    <dgm:cxn modelId="{284ABFC3-A9BE-4A4E-8CAF-9E3CF988B1FF}" type="presParOf" srcId="{3BF70A09-53D5-4DC4-8B63-9F99EED74BA4}" destId="{ED42FEDC-6E6A-4899-8F20-BCD5FAA2A4B1}" srcOrd="1" destOrd="0" presId="urn:microsoft.com/office/officeart/2005/8/layout/hProcess11"/>
    <dgm:cxn modelId="{5C3165DA-DBF4-47FD-9A49-C160B631A929}" type="presParOf" srcId="{3BF70A09-53D5-4DC4-8B63-9F99EED74BA4}" destId="{E8DCBA8C-8887-4237-A40E-2BB26B691938}" srcOrd="2" destOrd="0" presId="urn:microsoft.com/office/officeart/2005/8/layout/hProcess11"/>
    <dgm:cxn modelId="{2CEF5864-EE13-4E80-B8B5-7877561C9F02}" type="presParOf" srcId="{4DBAF8B0-ED4B-4EAD-B3C7-AD7C8D86ADF0}" destId="{DE0BC83E-8273-4122-AB7F-9181DC89A598}" srcOrd="3" destOrd="0" presId="urn:microsoft.com/office/officeart/2005/8/layout/hProcess11"/>
    <dgm:cxn modelId="{EDAF305D-C0FF-4B1E-BA71-60A04F57BB3A}" type="presParOf" srcId="{4DBAF8B0-ED4B-4EAD-B3C7-AD7C8D86ADF0}" destId="{D7DC5852-01E1-4F2A-8223-92C3A3BF4AB3}" srcOrd="4" destOrd="0" presId="urn:microsoft.com/office/officeart/2005/8/layout/hProcess11"/>
    <dgm:cxn modelId="{A09B9CF7-86AB-48FD-B599-D9AD7621790D}" type="presParOf" srcId="{D7DC5852-01E1-4F2A-8223-92C3A3BF4AB3}" destId="{496804B2-3E6D-4E4F-9D3E-582E6A00BA8D}" srcOrd="0" destOrd="0" presId="urn:microsoft.com/office/officeart/2005/8/layout/hProcess11"/>
    <dgm:cxn modelId="{8DE81751-F7A3-4A32-A01F-62729AC77334}" type="presParOf" srcId="{D7DC5852-01E1-4F2A-8223-92C3A3BF4AB3}" destId="{0723E2F8-205F-43D0-8860-202ED4D85586}" srcOrd="1" destOrd="0" presId="urn:microsoft.com/office/officeart/2005/8/layout/hProcess11"/>
    <dgm:cxn modelId="{B30EB6F7-6100-4ED1-8DDE-6E7F98E8C8F5}" type="presParOf" srcId="{D7DC5852-01E1-4F2A-8223-92C3A3BF4AB3}" destId="{0D3E6161-2D9E-416D-BAD3-F611586178B5}" srcOrd="2" destOrd="0" presId="urn:microsoft.com/office/officeart/2005/8/layout/hProcess11"/>
    <dgm:cxn modelId="{C183C794-A6A4-43AC-B16E-7F7CEEF8E731}" type="presParOf" srcId="{4DBAF8B0-ED4B-4EAD-B3C7-AD7C8D86ADF0}" destId="{96791F94-2C4F-4686-A120-E16631F30E90}" srcOrd="5" destOrd="0" presId="urn:microsoft.com/office/officeart/2005/8/layout/hProcess11"/>
    <dgm:cxn modelId="{AEFF2D9D-A5B1-4074-9D4B-3550D28BAA32}" type="presParOf" srcId="{4DBAF8B0-ED4B-4EAD-B3C7-AD7C8D86ADF0}" destId="{A6E6D878-79E2-4BD2-8D72-B1529892DF59}" srcOrd="6" destOrd="0" presId="urn:microsoft.com/office/officeart/2005/8/layout/hProcess11"/>
    <dgm:cxn modelId="{64FD0FD9-ECDC-45FA-B44C-9400C2073032}" type="presParOf" srcId="{A6E6D878-79E2-4BD2-8D72-B1529892DF59}" destId="{51C8B851-E8FF-476A-9ABC-F87DB7EADBD0}" srcOrd="0" destOrd="0" presId="urn:microsoft.com/office/officeart/2005/8/layout/hProcess11"/>
    <dgm:cxn modelId="{0C4A88DB-CE72-499F-B170-3A7D79076CDF}" type="presParOf" srcId="{A6E6D878-79E2-4BD2-8D72-B1529892DF59}" destId="{8D67CA31-2DDA-42DC-95C2-4FE53E99D27D}" srcOrd="1" destOrd="0" presId="urn:microsoft.com/office/officeart/2005/8/layout/hProcess11"/>
    <dgm:cxn modelId="{C9EAE3DA-BB63-4216-8BB3-48D4F42E09E6}" type="presParOf" srcId="{A6E6D878-79E2-4BD2-8D72-B1529892DF59}" destId="{2EF0AA4F-0656-478B-A4A5-D69301D596A6}" srcOrd="2" destOrd="0" presId="urn:microsoft.com/office/officeart/2005/8/layout/hProcess11"/>
    <dgm:cxn modelId="{C36FFFC9-AAFA-459D-9737-DEC5B7B536E0}" type="presParOf" srcId="{4DBAF8B0-ED4B-4EAD-B3C7-AD7C8D86ADF0}" destId="{B5309DA2-C7EC-4E40-844D-6FF191E64533}" srcOrd="7" destOrd="0" presId="urn:microsoft.com/office/officeart/2005/8/layout/hProcess11"/>
    <dgm:cxn modelId="{AF0AB3FD-C004-4B4B-BCD4-1105C980B294}" type="presParOf" srcId="{4DBAF8B0-ED4B-4EAD-B3C7-AD7C8D86ADF0}" destId="{1A2C3106-75D9-4082-8255-339064E6F803}" srcOrd="8" destOrd="0" presId="urn:microsoft.com/office/officeart/2005/8/layout/hProcess11"/>
    <dgm:cxn modelId="{14440B2A-1E04-4A91-9587-AF41DFE9E03D}" type="presParOf" srcId="{1A2C3106-75D9-4082-8255-339064E6F803}" destId="{B4B480ED-E3F9-4BE9-ADEE-DFBB830EEC40}" srcOrd="0" destOrd="0" presId="urn:microsoft.com/office/officeart/2005/8/layout/hProcess11"/>
    <dgm:cxn modelId="{5DAD7D5E-2F92-44C1-9CFB-9CC0505CD77E}" type="presParOf" srcId="{1A2C3106-75D9-4082-8255-339064E6F803}" destId="{3BDA5E39-6820-4AD4-B44A-4B874D0C099C}" srcOrd="1" destOrd="0" presId="urn:microsoft.com/office/officeart/2005/8/layout/hProcess11"/>
    <dgm:cxn modelId="{8F2BFD0E-A081-4E72-A871-A401641B192B}" type="presParOf" srcId="{1A2C3106-75D9-4082-8255-339064E6F803}" destId="{385CF8F6-CE9D-4D71-B356-2DDC30A9ACE4}" srcOrd="2" destOrd="0" presId="urn:microsoft.com/office/officeart/2005/8/layout/hProcess11"/>
    <dgm:cxn modelId="{3331C1A0-1504-43B3-8649-1053B14CB675}" type="presParOf" srcId="{4DBAF8B0-ED4B-4EAD-B3C7-AD7C8D86ADF0}" destId="{49BD761C-B052-4CB7-A53E-B3935FB54299}" srcOrd="9" destOrd="0" presId="urn:microsoft.com/office/officeart/2005/8/layout/hProcess11"/>
    <dgm:cxn modelId="{315524A0-B43C-4880-B270-D01D13238CB6}" type="presParOf" srcId="{4DBAF8B0-ED4B-4EAD-B3C7-AD7C8D86ADF0}" destId="{D476350C-4955-454A-ADA9-31104CEDAAD9}" srcOrd="10" destOrd="0" presId="urn:microsoft.com/office/officeart/2005/8/layout/hProcess11"/>
    <dgm:cxn modelId="{AB89AB0D-4995-4FEE-90A6-4D05CE3A8A01}" type="presParOf" srcId="{D476350C-4955-454A-ADA9-31104CEDAAD9}" destId="{38B4AA77-BDB1-4EC9-8C11-C462DE1083DA}" srcOrd="0" destOrd="0" presId="urn:microsoft.com/office/officeart/2005/8/layout/hProcess11"/>
    <dgm:cxn modelId="{2424C125-1745-4D39-8295-616309BEFAA8}" type="presParOf" srcId="{D476350C-4955-454A-ADA9-31104CEDAAD9}" destId="{839375C1-3B4E-4EF2-B976-ED93C6B7E1CB}" srcOrd="1" destOrd="0" presId="urn:microsoft.com/office/officeart/2005/8/layout/hProcess11"/>
    <dgm:cxn modelId="{F7544993-708D-4B40-97A7-6D156EDB2ED4}" type="presParOf" srcId="{D476350C-4955-454A-ADA9-31104CEDAAD9}" destId="{3F5A7618-145D-42F3-8A54-4325193E7FE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3E78D-B670-4B25-8950-B7F4B9289099}">
      <dsp:nvSpPr>
        <dsp:cNvPr id="0" name=""/>
        <dsp:cNvSpPr/>
      </dsp:nvSpPr>
      <dsp:spPr>
        <a:xfrm>
          <a:off x="0" y="1622419"/>
          <a:ext cx="9464675" cy="216322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99D3A22-F56D-40BA-A992-2D379B8249C9}">
      <dsp:nvSpPr>
        <dsp:cNvPr id="0" name=""/>
        <dsp:cNvSpPr/>
      </dsp:nvSpPr>
      <dsp:spPr>
        <a:xfrm>
          <a:off x="2468" y="0"/>
          <a:ext cx="1591305"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da-DK" sz="1000" b="1" kern="1200" dirty="0"/>
            <a:t>ALT-evaluering</a:t>
          </a:r>
          <a:br>
            <a:rPr lang="da-DK" sz="1000" b="1" kern="1200" dirty="0"/>
          </a:br>
          <a:r>
            <a:rPr lang="da-DK" sz="1000" kern="1200" dirty="0">
              <a:solidFill>
                <a:schemeClr val="tx2"/>
              </a:solidFill>
            </a:rPr>
            <a:t>25. januar  – 7. februar </a:t>
          </a:r>
          <a:endParaRPr lang="da-DK" sz="1000" b="1" kern="1200" dirty="0"/>
        </a:p>
      </dsp:txBody>
      <dsp:txXfrm>
        <a:off x="2468" y="0"/>
        <a:ext cx="1591305" cy="2163226"/>
      </dsp:txXfrm>
    </dsp:sp>
    <dsp:sp modelId="{EE35AC0E-7B75-4CEE-BC72-779884D76603}">
      <dsp:nvSpPr>
        <dsp:cNvPr id="0" name=""/>
        <dsp:cNvSpPr/>
      </dsp:nvSpPr>
      <dsp:spPr>
        <a:xfrm>
          <a:off x="527717" y="2433629"/>
          <a:ext cx="54080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21153BF-A326-4BAD-9398-84FF5A415309}">
      <dsp:nvSpPr>
        <dsp:cNvPr id="0" name=""/>
        <dsp:cNvSpPr/>
      </dsp:nvSpPr>
      <dsp:spPr>
        <a:xfrm>
          <a:off x="1658138" y="3244839"/>
          <a:ext cx="1287297"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da-DK" sz="1000" b="1" kern="1200" dirty="0"/>
            <a:t>ALT-resultater</a:t>
          </a:r>
          <a:br>
            <a:rPr lang="da-DK" sz="1000" b="1" kern="1200" dirty="0"/>
          </a:br>
          <a:r>
            <a:rPr lang="da-DK" sz="1000" kern="1200" dirty="0"/>
            <a:t>Frigivet marts</a:t>
          </a:r>
          <a:endParaRPr lang="da-DK" sz="1000" b="1" kern="1200" dirty="0"/>
        </a:p>
      </dsp:txBody>
      <dsp:txXfrm>
        <a:off x="1658138" y="3244839"/>
        <a:ext cx="1287297" cy="2163226"/>
      </dsp:txXfrm>
    </dsp:sp>
    <dsp:sp modelId="{ED42FEDC-6E6A-4899-8F20-BCD5FAA2A4B1}">
      <dsp:nvSpPr>
        <dsp:cNvPr id="0" name=""/>
        <dsp:cNvSpPr/>
      </dsp:nvSpPr>
      <dsp:spPr>
        <a:xfrm>
          <a:off x="2037514" y="2433629"/>
          <a:ext cx="52854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6804B2-3E6D-4E4F-9D3E-582E6A00BA8D}">
      <dsp:nvSpPr>
        <dsp:cNvPr id="0" name=""/>
        <dsp:cNvSpPr/>
      </dsp:nvSpPr>
      <dsp:spPr>
        <a:xfrm>
          <a:off x="3009800" y="0"/>
          <a:ext cx="1287297"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da-DK" sz="1000" b="1" kern="1200" dirty="0">
              <a:solidFill>
                <a:srgbClr val="001D31">
                  <a:hueOff val="0"/>
                  <a:satOff val="0"/>
                  <a:lumOff val="0"/>
                  <a:alphaOff val="0"/>
                </a:srgbClr>
              </a:solidFill>
              <a:latin typeface="Poppins Light"/>
              <a:ea typeface="+mn-ea"/>
              <a:cs typeface="+mn-cs"/>
            </a:rPr>
            <a:t>Kontorvise dialogmøder</a:t>
          </a:r>
          <a:br>
            <a:rPr lang="da-DK" sz="1000" b="1" kern="1200" dirty="0">
              <a:solidFill>
                <a:srgbClr val="001D31">
                  <a:hueOff val="0"/>
                  <a:satOff val="0"/>
                  <a:lumOff val="0"/>
                  <a:alphaOff val="0"/>
                </a:srgbClr>
              </a:solidFill>
              <a:latin typeface="Poppins Light"/>
              <a:ea typeface="+mn-ea"/>
              <a:cs typeface="+mn-cs"/>
            </a:rPr>
          </a:br>
          <a:r>
            <a:rPr lang="da-DK" sz="1000" b="0" kern="1200" dirty="0">
              <a:solidFill>
                <a:srgbClr val="001D31">
                  <a:hueOff val="0"/>
                  <a:satOff val="0"/>
                  <a:lumOff val="0"/>
                  <a:alphaOff val="0"/>
                </a:srgbClr>
              </a:solidFill>
              <a:latin typeface="Poppins Light"/>
              <a:ea typeface="+mn-ea"/>
              <a:cs typeface="+mn-cs"/>
            </a:rPr>
            <a:t>Afholdt i april</a:t>
          </a:r>
          <a:endParaRPr lang="da-DK" sz="1000" b="1" kern="1200" dirty="0">
            <a:solidFill>
              <a:srgbClr val="001D31">
                <a:hueOff val="0"/>
                <a:satOff val="0"/>
                <a:lumOff val="0"/>
                <a:alphaOff val="0"/>
              </a:srgbClr>
            </a:solidFill>
            <a:latin typeface="Poppins Light"/>
            <a:ea typeface="+mn-ea"/>
            <a:cs typeface="+mn-cs"/>
          </a:endParaRPr>
        </a:p>
      </dsp:txBody>
      <dsp:txXfrm>
        <a:off x="3009800" y="0"/>
        <a:ext cx="1287297" cy="2163226"/>
      </dsp:txXfrm>
    </dsp:sp>
    <dsp:sp modelId="{0723E2F8-205F-43D0-8860-202ED4D85586}">
      <dsp:nvSpPr>
        <dsp:cNvPr id="0" name=""/>
        <dsp:cNvSpPr/>
      </dsp:nvSpPr>
      <dsp:spPr>
        <a:xfrm>
          <a:off x="3383046" y="2433629"/>
          <a:ext cx="54080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C8B851-E8FF-476A-9ABC-F87DB7EADBD0}">
      <dsp:nvSpPr>
        <dsp:cNvPr id="0" name=""/>
        <dsp:cNvSpPr/>
      </dsp:nvSpPr>
      <dsp:spPr>
        <a:xfrm>
          <a:off x="4361463" y="3244839"/>
          <a:ext cx="1450951"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da-DK" sz="1000" b="1" kern="1200" dirty="0"/>
            <a:t>Frist for lokale  handlingsplaner</a:t>
          </a:r>
          <a:br>
            <a:rPr lang="da-DK" sz="1000" b="1" kern="1200" dirty="0"/>
          </a:br>
          <a:r>
            <a:rPr lang="da-DK" sz="1000" b="1" kern="1200" dirty="0"/>
            <a:t>og arbejdsgruppe-møder</a:t>
          </a:r>
        </a:p>
        <a:p>
          <a:pPr marL="0" lvl="0" indent="0" algn="ctr" defTabSz="444500">
            <a:lnSpc>
              <a:spcPct val="90000"/>
            </a:lnSpc>
            <a:spcBef>
              <a:spcPct val="0"/>
            </a:spcBef>
            <a:spcAft>
              <a:spcPct val="35000"/>
            </a:spcAft>
            <a:buNone/>
          </a:pPr>
          <a:r>
            <a:rPr lang="da-DK" sz="1000" kern="1200" dirty="0"/>
            <a:t>Maj</a:t>
          </a:r>
          <a:endParaRPr lang="da-DK" sz="1000" b="1" kern="1200" dirty="0"/>
        </a:p>
      </dsp:txBody>
      <dsp:txXfrm>
        <a:off x="4361463" y="3244839"/>
        <a:ext cx="1450951" cy="2163226"/>
      </dsp:txXfrm>
    </dsp:sp>
    <dsp:sp modelId="{8D67CA31-2DDA-42DC-95C2-4FE53E99D27D}">
      <dsp:nvSpPr>
        <dsp:cNvPr id="0" name=""/>
        <dsp:cNvSpPr/>
      </dsp:nvSpPr>
      <dsp:spPr>
        <a:xfrm>
          <a:off x="4816535" y="2433629"/>
          <a:ext cx="54080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4B480ED-E3F9-4BE9-ADEE-DFBB830EEC40}">
      <dsp:nvSpPr>
        <dsp:cNvPr id="0" name=""/>
        <dsp:cNvSpPr/>
      </dsp:nvSpPr>
      <dsp:spPr>
        <a:xfrm>
          <a:off x="5876779" y="0"/>
          <a:ext cx="1287297"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da-DK" sz="1000" b="1" kern="1200" dirty="0">
              <a:solidFill>
                <a:srgbClr val="001D31">
                  <a:hueOff val="0"/>
                  <a:satOff val="0"/>
                  <a:lumOff val="0"/>
                  <a:alphaOff val="0"/>
                </a:srgbClr>
              </a:solidFill>
              <a:latin typeface="Poppins Light"/>
              <a:ea typeface="+mn-ea"/>
              <a:cs typeface="+mn-cs"/>
            </a:rPr>
            <a:t>ALT-handlingsplan godkendt på </a:t>
          </a:r>
          <a:br>
            <a:rPr lang="da-DK" sz="1000" b="1" kern="1200" dirty="0">
              <a:solidFill>
                <a:srgbClr val="001D31">
                  <a:hueOff val="0"/>
                  <a:satOff val="0"/>
                  <a:lumOff val="0"/>
                  <a:alphaOff val="0"/>
                </a:srgbClr>
              </a:solidFill>
              <a:latin typeface="Poppins Light"/>
              <a:ea typeface="+mn-ea"/>
              <a:cs typeface="+mn-cs"/>
            </a:rPr>
          </a:br>
          <a:r>
            <a:rPr lang="da-DK" sz="1000" b="1" kern="1200" dirty="0" err="1">
              <a:solidFill>
                <a:srgbClr val="001D31">
                  <a:hueOff val="0"/>
                  <a:satOff val="0"/>
                  <a:lumOff val="0"/>
                  <a:alphaOff val="0"/>
                </a:srgbClr>
              </a:solidFill>
              <a:latin typeface="Poppins Light"/>
              <a:ea typeface="+mn-ea"/>
              <a:cs typeface="+mn-cs"/>
            </a:rPr>
            <a:t>samarbejds-udvalgsmøde</a:t>
          </a:r>
          <a:r>
            <a:rPr lang="da-DK" sz="1000" b="1" kern="1200" dirty="0">
              <a:solidFill>
                <a:srgbClr val="001D31">
                  <a:hueOff val="0"/>
                  <a:satOff val="0"/>
                  <a:lumOff val="0"/>
                  <a:alphaOff val="0"/>
                </a:srgbClr>
              </a:solidFill>
              <a:latin typeface="Poppins Light"/>
              <a:ea typeface="+mn-ea"/>
              <a:cs typeface="+mn-cs"/>
            </a:rPr>
            <a:t> </a:t>
          </a:r>
          <a:br>
            <a:rPr lang="da-DK" sz="1000" b="1" kern="1200" dirty="0">
              <a:solidFill>
                <a:srgbClr val="001D31">
                  <a:hueOff val="0"/>
                  <a:satOff val="0"/>
                  <a:lumOff val="0"/>
                  <a:alphaOff val="0"/>
                </a:srgbClr>
              </a:solidFill>
              <a:latin typeface="Poppins Light"/>
              <a:ea typeface="+mn-ea"/>
              <a:cs typeface="+mn-cs"/>
            </a:rPr>
          </a:br>
          <a:r>
            <a:rPr lang="da-DK" sz="1000" b="0" kern="1200" dirty="0">
              <a:solidFill>
                <a:srgbClr val="001D31">
                  <a:hueOff val="0"/>
                  <a:satOff val="0"/>
                  <a:lumOff val="0"/>
                  <a:alphaOff val="0"/>
                </a:srgbClr>
              </a:solidFill>
              <a:latin typeface="Poppins Light"/>
              <a:ea typeface="+mn-ea"/>
              <a:cs typeface="+mn-cs"/>
            </a:rPr>
            <a:t>25. </a:t>
          </a:r>
          <a:r>
            <a:rPr lang="da-DK" sz="1000" kern="1200" dirty="0"/>
            <a:t>juni</a:t>
          </a:r>
          <a:endParaRPr lang="da-DK" sz="1000" b="1" kern="1200" dirty="0"/>
        </a:p>
      </dsp:txBody>
      <dsp:txXfrm>
        <a:off x="5876779" y="0"/>
        <a:ext cx="1287297" cy="2163226"/>
      </dsp:txXfrm>
    </dsp:sp>
    <dsp:sp modelId="{3BDA5E39-6820-4AD4-B44A-4B874D0C099C}">
      <dsp:nvSpPr>
        <dsp:cNvPr id="0" name=""/>
        <dsp:cNvSpPr/>
      </dsp:nvSpPr>
      <dsp:spPr>
        <a:xfrm>
          <a:off x="6250025" y="2433629"/>
          <a:ext cx="54080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8B4AA77-BDB1-4EC9-8C11-C462DE1083DA}">
      <dsp:nvSpPr>
        <dsp:cNvPr id="0" name=""/>
        <dsp:cNvSpPr/>
      </dsp:nvSpPr>
      <dsp:spPr>
        <a:xfrm>
          <a:off x="7334714" y="3244839"/>
          <a:ext cx="1074751" cy="2163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da-DK" sz="1000" b="1" kern="1200" dirty="0" err="1">
              <a:solidFill>
                <a:srgbClr val="001D31">
                  <a:hueOff val="0"/>
                  <a:satOff val="0"/>
                  <a:lumOff val="0"/>
                  <a:alphaOff val="0"/>
                </a:srgbClr>
              </a:solidFill>
              <a:latin typeface="Poppins Light"/>
              <a:ea typeface="+mn-ea"/>
              <a:cs typeface="+mn-cs"/>
            </a:rPr>
            <a:t>Husmøde</a:t>
          </a:r>
          <a:br>
            <a:rPr lang="da-DK" sz="1000" b="1" kern="1200" dirty="0">
              <a:solidFill>
                <a:srgbClr val="001D31">
                  <a:hueOff val="0"/>
                  <a:satOff val="0"/>
                  <a:lumOff val="0"/>
                  <a:alphaOff val="0"/>
                </a:srgbClr>
              </a:solidFill>
              <a:latin typeface="Poppins Light"/>
              <a:ea typeface="+mn-ea"/>
              <a:cs typeface="+mn-cs"/>
            </a:rPr>
          </a:br>
          <a:r>
            <a:rPr lang="da-DK" sz="1000" b="0" kern="1200" dirty="0">
              <a:solidFill>
                <a:srgbClr val="001D31">
                  <a:hueOff val="0"/>
                  <a:satOff val="0"/>
                  <a:lumOff val="0"/>
                  <a:alphaOff val="0"/>
                </a:srgbClr>
              </a:solidFill>
              <a:latin typeface="Poppins Light"/>
              <a:ea typeface="+mn-ea"/>
              <a:cs typeface="+mn-cs"/>
            </a:rPr>
            <a:t> 27. august </a:t>
          </a:r>
        </a:p>
        <a:p>
          <a:pPr marL="0" lvl="0" indent="0" algn="ctr" defTabSz="444500">
            <a:lnSpc>
              <a:spcPct val="90000"/>
            </a:lnSpc>
            <a:spcBef>
              <a:spcPct val="0"/>
            </a:spcBef>
            <a:spcAft>
              <a:spcPct val="35000"/>
            </a:spcAft>
            <a:buNone/>
          </a:pPr>
          <a:endParaRPr lang="da-DK" sz="1000" b="0" kern="1200" dirty="0"/>
        </a:p>
        <a:p>
          <a:pPr marL="0" lvl="0" indent="0" algn="ctr" defTabSz="444500">
            <a:lnSpc>
              <a:spcPct val="90000"/>
            </a:lnSpc>
            <a:spcBef>
              <a:spcPct val="0"/>
            </a:spcBef>
            <a:spcAft>
              <a:spcPct val="35000"/>
            </a:spcAft>
            <a:buNone/>
          </a:pPr>
          <a:endParaRPr lang="da-DK" sz="1000" b="0" kern="1200" dirty="0"/>
        </a:p>
      </dsp:txBody>
      <dsp:txXfrm>
        <a:off x="7334714" y="3244839"/>
        <a:ext cx="1074751" cy="2163226"/>
      </dsp:txXfrm>
    </dsp:sp>
    <dsp:sp modelId="{839375C1-3B4E-4EF2-B976-ED93C6B7E1CB}">
      <dsp:nvSpPr>
        <dsp:cNvPr id="0" name=""/>
        <dsp:cNvSpPr/>
      </dsp:nvSpPr>
      <dsp:spPr>
        <a:xfrm>
          <a:off x="7601687" y="2433629"/>
          <a:ext cx="540806" cy="54080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62F81D89-A1A7-41CF-BBE5-2BADED9A7BA2}" type="datetime2">
              <a:rPr lang="da-DK" smtClean="0"/>
              <a:t>27. august 2024</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E275CA01-1850-41EB-BBB7-FB889B1CE5EE}" type="datetime2">
              <a:rPr lang="da-DK" smtClean="0"/>
              <a:t>27. august 2024</a:t>
            </a:fld>
            <a:endParaRPr lang="da-DK"/>
          </a:p>
        </p:txBody>
      </p:sp>
      <p:sp>
        <p:nvSpPr>
          <p:cNvPr id="4" name="Pladsholder til slidebille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hyperlink" Target="https://www.skyfish.com/p/sundhedsministeriet" TargetMode="External"/><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Master" Target="../slideMasters/slideMaster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Poppins Black" panose="00000A00000000000000" pitchFamily="2" charset="0"/>
                <a:cs typeface="Poppins Black" panose="00000A00000000000000" pitchFamily="2" charset="0"/>
              </a:rPr>
              <a:t>&gt; COPY </a:t>
            </a:r>
            <a:r>
              <a:rPr lang="da-DK" sz="900" b="1" i="0" dirty="0">
                <a:solidFill>
                  <a:schemeClr val="tx1"/>
                </a:solidFill>
                <a:latin typeface="+mn-lt"/>
                <a:cs typeface="Poppins Black" panose="00000A00000000000000" pitchFamily="2" charset="0"/>
              </a:rPr>
              <a:t>/</a:t>
            </a:r>
            <a:r>
              <a:rPr lang="da-DK" sz="900" b="1" i="0" dirty="0">
                <a:solidFill>
                  <a:schemeClr val="tx1"/>
                </a:solidFill>
                <a:latin typeface="Poppins Black" panose="00000A00000000000000" pitchFamily="2" charset="0"/>
                <a:cs typeface="Poppins Black" panose="00000A00000000000000" pitchFamily="2" charset="0"/>
              </a:rPr>
              <a:t>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Poppins" pitchFamily="2" charset="77"/>
                <a:cs typeface="Poppins" pitchFamily="2" charset="77"/>
              </a:rPr>
              <a:t>Best practice: </a:t>
            </a:r>
            <a:r>
              <a:rPr lang="da-DK" altLang="da-DK" sz="800" b="0" i="0" noProof="1">
                <a:solidFill>
                  <a:schemeClr val="tx1"/>
                </a:solidFill>
                <a:latin typeface="Poppins" pitchFamily="2" charset="77"/>
                <a:cs typeface="Poppins" pitchFamily="2" charset="77"/>
              </a:rPr>
              <a:t>Opret et slide i din nye præsentation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og kopier ét indholdselement ad gangen (fx kopier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Brug typografien </a:t>
            </a:r>
            <a:r>
              <a:rPr lang="da-DK" altLang="da-DK" sz="800" b="1" i="0" u="sng" noProof="1">
                <a:solidFill>
                  <a:schemeClr val="tx1"/>
                </a:solidFill>
                <a:latin typeface="Poppins" pitchFamily="2" charset="77"/>
                <a:cs typeface="Poppins" pitchFamily="2" charset="77"/>
              </a:rPr>
              <a:t>Poppins</a:t>
            </a:r>
            <a:r>
              <a:rPr lang="da-DK" altLang="da-DK" sz="800" b="1" i="0" noProof="1">
                <a:solidFill>
                  <a:schemeClr val="tx1"/>
                </a:solidFill>
                <a:latin typeface="Poppins" pitchFamily="2" charset="77"/>
                <a:cs typeface="Poppins" pitchFamily="2" charset="77"/>
              </a:rPr>
              <a:t> i dine slides. </a:t>
            </a:r>
          </a:p>
          <a:p>
            <a:pPr eaLnBrk="1" hangingPunct="1">
              <a:spcAft>
                <a:spcPts val="600"/>
              </a:spcAft>
              <a:defRPr/>
            </a:pPr>
            <a:r>
              <a:rPr lang="da-DK" altLang="da-DK" sz="800" b="0" i="0" noProof="1">
                <a:solidFill>
                  <a:schemeClr val="tx1"/>
                </a:solidFill>
                <a:latin typeface="Poppins" pitchFamily="2" charset="77"/>
                <a:cs typeface="Poppins" pitchFamily="2" charset="77"/>
              </a:rPr>
              <a:t>Brug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gå frem i tekst-niveauer.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ENTER</a:t>
            </a:r>
            <a:r>
              <a:rPr lang="da-DK" altLang="da-DK" sz="800" b="0" i="0" noProof="1">
                <a:solidFill>
                  <a:schemeClr val="tx1"/>
                </a:solidFill>
                <a:latin typeface="Poppins" pitchFamily="2" charset="77"/>
                <a:cs typeface="Poppins" pitchFamily="2" charset="77"/>
              </a:rPr>
              <a:t> og derefter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skifte fra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et niveau til det næste. For at gå tilbage i tekstniveauer, brug </a:t>
            </a:r>
            <a:r>
              <a:rPr lang="da-DK" altLang="da-DK" sz="800" b="1" i="0" noProof="1">
                <a:solidFill>
                  <a:schemeClr val="tx1"/>
                </a:solidFill>
                <a:latin typeface="Poppins" pitchFamily="2" charset="77"/>
                <a:cs typeface="Poppins" pitchFamily="2" charset="77"/>
              </a:rPr>
              <a:t>SHIFT+TAB.</a:t>
            </a:r>
          </a:p>
          <a:p>
            <a:pPr eaLnBrk="1" hangingPunct="1">
              <a:spcAft>
                <a:spcPts val="600"/>
              </a:spcAft>
              <a:defRPr/>
            </a:pP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a:t>
            </a:r>
            <a:r>
              <a:rPr lang="da-DK" altLang="da-DK" sz="800" b="1" i="0" noProof="1">
                <a:solidFill>
                  <a:schemeClr val="tx1"/>
                </a:solidFill>
                <a:latin typeface="Poppins" pitchFamily="2" charset="77"/>
                <a:cs typeface="Poppins" pitchFamily="2" charset="77"/>
              </a:rPr>
              <a:t>F</a:t>
            </a:r>
            <a:r>
              <a:rPr lang="da-DK" sz="800" b="1" i="0" noProof="1">
                <a:solidFill>
                  <a:schemeClr val="tx1"/>
                </a:solidFill>
                <a:latin typeface="Poppins" pitchFamily="2" charset="77"/>
                <a:cs typeface="Poppins" pitchFamily="2" charset="77"/>
              </a:rPr>
              <a:t>orøg</a:t>
            </a:r>
            <a:r>
              <a:rPr lang="da-DK" sz="800" b="0" i="0" noProof="1">
                <a:solidFill>
                  <a:schemeClr val="tx1"/>
                </a:solidFill>
                <a:latin typeface="Poppins" pitchFamily="2" charset="77"/>
                <a:cs typeface="Poppins" pitchFamily="2" charset="77"/>
              </a:rPr>
              <a:t> og </a:t>
            </a:r>
            <a:r>
              <a:rPr lang="da-DK" sz="800" b="1" i="0" noProof="1">
                <a:solidFill>
                  <a:schemeClr val="tx1"/>
                </a:solidFill>
                <a:latin typeface="Poppins" pitchFamily="2" charset="77"/>
                <a:cs typeface="Poppins" pitchFamily="2" charset="77"/>
              </a:rPr>
              <a:t>Formindsk</a:t>
            </a:r>
            <a:r>
              <a:rPr lang="da-DK" sz="800" b="0" i="0" noProof="1">
                <a:solidFill>
                  <a:schemeClr val="tx1"/>
                </a:solidFill>
                <a:latin typeface="Poppins" pitchFamily="2" charset="77"/>
                <a:cs typeface="Poppins" pitchFamily="2" charset="77"/>
              </a:rPr>
              <a:t>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listeniveau bruges. </a:t>
            </a:r>
            <a:endParaRPr lang="da-DK" altLang="da-DK" sz="800" b="0" i="0" noProof="1">
              <a:solidFill>
                <a:schemeClr val="tx1"/>
              </a:solidFill>
              <a:latin typeface="Poppins" pitchFamily="2" charset="77"/>
              <a:cs typeface="Poppins" pitchFamily="2" charset="77"/>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menupunktet </a:t>
            </a:r>
            <a:r>
              <a:rPr lang="da-DK" altLang="da-DK" sz="800" b="1" i="0" noProof="1">
                <a:solidFill>
                  <a:schemeClr val="tx1"/>
                </a:solidFill>
                <a:latin typeface="Poppins" pitchFamily="2" charset="77"/>
                <a:cs typeface="Poppins" pitchFamily="2" charset="77"/>
              </a:rPr>
              <a:t>Nyt Slide</a:t>
            </a:r>
            <a:r>
              <a:rPr lang="da-DK" altLang="da-DK" sz="800" b="0" i="0" noProof="1">
                <a:solidFill>
                  <a:schemeClr val="tx1"/>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pilen</a:t>
            </a:r>
            <a:r>
              <a:rPr lang="da-DK" altLang="da-DK" sz="800" b="0" i="0" baseline="0" noProof="1">
                <a:solidFill>
                  <a:schemeClr val="tx1"/>
                </a:solidFill>
                <a:latin typeface="Poppins" pitchFamily="2" charset="77"/>
                <a:cs typeface="Poppins" pitchFamily="2" charset="77"/>
              </a:rPr>
              <a:t> ved siden af Layout for </a:t>
            </a:r>
            <a:br>
              <a:rPr lang="da-DK" altLang="da-DK" sz="800" b="0" i="0" baseline="0" noProof="1">
                <a:solidFill>
                  <a:schemeClr val="tx1"/>
                </a:solidFill>
                <a:latin typeface="Poppins" pitchFamily="2" charset="77"/>
                <a:cs typeface="Poppins" pitchFamily="2" charset="77"/>
              </a:rPr>
            </a:br>
            <a:r>
              <a:rPr lang="da-DK" altLang="da-DK" sz="800" b="0" i="0" baseline="0" noProof="1">
                <a:solidFill>
                  <a:schemeClr val="tx1"/>
                </a:solidFill>
                <a:latin typeface="Poppins" pitchFamily="2" charset="77"/>
                <a:cs typeface="Poppins" pitchFamily="2" charset="77"/>
              </a:rPr>
              <a:t>at ændre slidets layout.</a:t>
            </a:r>
            <a:br>
              <a:rPr lang="da-DK" altLang="da-DK" sz="800" b="0" i="0" baseline="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Nulstil for at nulstille slidelayoutet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Tilpas sidehoved- og fod som det sidste i din præsentation, så ændringerne går igennem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på alle slides.</a:t>
            </a:r>
          </a:p>
          <a:p>
            <a:pPr eaLnBrk="1" hangingPunct="1">
              <a:spcAft>
                <a:spcPts val="600"/>
              </a:spcAft>
              <a:defRPr/>
            </a:pP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Sidehoved</a:t>
            </a:r>
            <a:r>
              <a:rPr lang="da-DK" altLang="da-DK" sz="800" b="0" i="0" noProof="1">
                <a:solidFill>
                  <a:schemeClr val="tx1"/>
                </a:solidFill>
                <a:latin typeface="Poppins" pitchFamily="2" charset="77"/>
                <a:cs typeface="Poppins" pitchFamily="2" charset="77"/>
              </a:rPr>
              <a:t> og </a:t>
            </a:r>
            <a:r>
              <a:rPr lang="da-DK" altLang="da-DK" sz="800" b="1" i="0" noProof="1">
                <a:solidFill>
                  <a:schemeClr val="tx1"/>
                </a:solidFill>
                <a:latin typeface="Poppins" pitchFamily="2" charset="77"/>
                <a:cs typeface="Poppins" pitchFamily="2" charset="77"/>
              </a:rPr>
              <a:t>Sidefod</a:t>
            </a:r>
            <a:r>
              <a:rPr lang="da-DK" altLang="da-DK" sz="800" b="0" i="0" noProof="1">
                <a:solidFill>
                  <a:schemeClr val="tx1"/>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chemeClr val="tx1"/>
                </a:solidFill>
                <a:latin typeface="Poppins" pitchFamily="2" charset="77"/>
                <a:cs typeface="Poppins" pitchFamily="2" charset="77"/>
              </a:rPr>
              <a:t>Vælg </a:t>
            </a:r>
            <a:r>
              <a:rPr lang="da-DK" altLang="da-DK" sz="800" b="1" i="0" noProof="1">
                <a:solidFill>
                  <a:schemeClr val="tx1"/>
                </a:solidFill>
                <a:latin typeface="Poppins" pitchFamily="2" charset="77"/>
                <a:cs typeface="Poppins" pitchFamily="2" charset="77"/>
              </a:rPr>
              <a:t>Anvend på alle </a:t>
            </a:r>
            <a:r>
              <a:rPr lang="da-DK" altLang="da-DK" sz="800" b="0" i="0" noProof="1">
                <a:solidFill>
                  <a:schemeClr val="tx1"/>
                </a:solidFill>
                <a:latin typeface="Poppins" pitchFamily="2" charset="77"/>
                <a:cs typeface="Poppins" pitchFamily="2" charset="77"/>
              </a:rPr>
              <a:t>eller </a:t>
            </a:r>
            <a:r>
              <a:rPr lang="da-DK" altLang="da-DK" sz="800" b="1" i="0" noProof="1">
                <a:solidFill>
                  <a:schemeClr val="tx1"/>
                </a:solidFill>
                <a:latin typeface="Poppins" pitchFamily="2" charset="77"/>
                <a:cs typeface="Poppins" pitchFamily="2" charset="77"/>
              </a:rPr>
              <a:t>Anvend</a:t>
            </a:r>
            <a:r>
              <a:rPr lang="da-DK" altLang="da-DK" sz="800" b="0" i="0" noProof="1">
                <a:solidFill>
                  <a:schemeClr val="tx1"/>
                </a:solidFill>
                <a:latin typeface="Poppins" pitchFamily="2" charset="77"/>
                <a:cs typeface="Poppins" pitchFamily="2" charset="77"/>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på dette ikon i dine slides, vælg billede og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a:t>
            </a:r>
            <a:r>
              <a:rPr lang="da-DK" sz="800" b="1" i="0" noProof="1">
                <a:solidFill>
                  <a:schemeClr val="tx1"/>
                </a:solidFill>
                <a:latin typeface="Poppins" pitchFamily="2" charset="77"/>
                <a:cs typeface="Poppins" pitchFamily="2" charset="77"/>
              </a:rPr>
              <a:t>Indsæt.</a:t>
            </a:r>
            <a:endParaRPr lang="en-GB" sz="800" b="1"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Poppins" pitchFamily="2" charset="77"/>
                <a:cs typeface="Poppins" pitchFamily="2" charset="77"/>
              </a:rPr>
              <a:t>Departementets officielle fotos til dine slides findes ved at klikke </a:t>
            </a:r>
            <a:r>
              <a:rPr lang="da-DK" altLang="da-DK" sz="800" b="1" i="0" u="none" noProof="1">
                <a:solidFill>
                  <a:schemeClr val="tx1"/>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Poppins" pitchFamily="2" charset="77"/>
                <a:cs typeface="Poppins" pitchFamily="2" charset="77"/>
              </a:rPr>
              <a:t>. </a:t>
            </a:r>
            <a:br>
              <a:rPr lang="da-DK" altLang="da-DK" sz="800" b="1" i="0" u="none"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billederne findes ved at klikke på nedenstående link og åbne mappen ‘</a:t>
            </a:r>
            <a:r>
              <a:rPr lang="da-DK" altLang="da-DK" sz="800" b="1" i="0" noProof="1">
                <a:solidFill>
                  <a:schemeClr val="tx1"/>
                </a:solidFill>
                <a:latin typeface="Poppins" pitchFamily="2" charset="77"/>
                <a:cs typeface="Poppins" pitchFamily="2" charset="77"/>
              </a:rPr>
              <a:t>Billeder til PowerPoint præsentationer</a:t>
            </a:r>
            <a:r>
              <a:rPr lang="da-DK" altLang="da-DK" sz="800" b="0" i="0" noProof="1">
                <a:solidFill>
                  <a:schemeClr val="tx1"/>
                </a:solidFill>
                <a:latin typeface="Poppins" pitchFamily="2" charset="77"/>
                <a:cs typeface="Poppins" pitchFamily="2" charset="77"/>
              </a:rPr>
              <a: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accent4"/>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Brug hjælpelinjer for at give dine slides 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mere professionelt og ensartet udtryk. </a:t>
              </a:r>
              <a:br>
                <a:rPr lang="da-DK" altLang="da-DK" sz="800" b="0" i="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Klik på fanen </a:t>
              </a:r>
              <a:r>
                <a:rPr lang="da-DK" altLang="da-DK" sz="800" b="1" i="0" noProof="1">
                  <a:solidFill>
                    <a:schemeClr val="tx1"/>
                  </a:solidFill>
                  <a:latin typeface="Poppins" pitchFamily="2" charset="77"/>
                  <a:cs typeface="Poppins" pitchFamily="2" charset="77"/>
                </a:rPr>
                <a:t>Vis</a:t>
              </a:r>
              <a:r>
                <a:rPr lang="da-DK" altLang="da-DK" sz="800" b="0" i="0" noProof="1">
                  <a:solidFill>
                    <a:schemeClr val="tx1"/>
                  </a:solidFill>
                  <a:latin typeface="Poppins" pitchFamily="2" charset="77"/>
                  <a:cs typeface="Poppins" pitchFamily="2" charset="77"/>
                </a:rPr>
                <a:t> og sæt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hak ved </a:t>
              </a:r>
              <a:r>
                <a:rPr lang="da-DK" altLang="da-DK" sz="800" b="1" i="0" noProof="1">
                  <a:solidFill>
                    <a:schemeClr val="tx1"/>
                  </a:solidFill>
                  <a:latin typeface="Poppins" pitchFamily="2" charset="77"/>
                  <a:cs typeface="Poppins" pitchFamily="2" charset="77"/>
                </a:rPr>
                <a:t>Hjælpelinjer</a:t>
              </a:r>
              <a:r>
                <a:rPr lang="da-DK" altLang="da-DK" sz="800" b="0" i="0" noProof="1">
                  <a:solidFill>
                    <a:schemeClr val="tx1"/>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Tryk </a:t>
              </a:r>
              <a:r>
                <a:rPr lang="da-DK" altLang="da-DK" sz="800" b="1" i="0" noProof="1">
                  <a:solidFill>
                    <a:schemeClr val="tx1"/>
                  </a:solidFill>
                  <a:latin typeface="Poppins" pitchFamily="2" charset="77"/>
                  <a:cs typeface="Poppins" pitchFamily="2" charset="77"/>
                </a:rPr>
                <a:t>Alt + F9 </a:t>
              </a:r>
              <a:r>
                <a:rPr lang="da-DK" altLang="da-DK" sz="800" b="0" i="0" noProof="1">
                  <a:solidFill>
                    <a:schemeClr val="tx1"/>
                  </a:solidFill>
                  <a:latin typeface="Poppins" pitchFamily="2" charset="77"/>
                  <a:cs typeface="Poppins" pitchFamily="2" charset="77"/>
                </a:rPr>
                <a:t>for hurtig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Poppins Black" panose="00000A00000000000000" pitchFamily="2" charset="0"/>
                  <a:cs typeface="Poppins Black" panose="00000A00000000000000" pitchFamily="2" charset="0"/>
                </a:rPr>
                <a:t>&gt; BESKÆR BILLEDER</a:t>
              </a:r>
              <a:r>
                <a:rPr lang="da-DK" sz="900" b="1" i="0" dirty="0">
                  <a:solidFill>
                    <a:schemeClr val="tx1"/>
                  </a:solidFill>
                  <a:latin typeface="+mn-lt"/>
                  <a:cs typeface="Poppins Black" panose="00000A00000000000000" pitchFamily="2" charset="0"/>
                </a:rPr>
                <a:t> / </a:t>
              </a:r>
              <a:r>
                <a:rPr lang="da-DK" sz="900" b="1" i="0" dirty="0">
                  <a:solidFill>
                    <a:schemeClr val="tx1"/>
                  </a:solidFill>
                  <a:latin typeface="Poppins Black" panose="00000A00000000000000" pitchFamily="2" charset="0"/>
                  <a:cs typeface="Poppins Black" panose="00000A00000000000000" pitchFamily="2" charset="0"/>
                </a:rPr>
                <a:t>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Poppins" pitchFamily="2" charset="77"/>
                  <a:cs typeface="Poppins" pitchFamily="2" charset="77"/>
                </a:rPr>
                <a:t>1. </a:t>
              </a:r>
              <a:r>
                <a:rPr lang="da-DK" sz="800" b="0" i="0" noProof="1">
                  <a:solidFill>
                    <a:schemeClr val="tx1"/>
                  </a:solidFill>
                  <a:latin typeface="Poppins Light" pitchFamily="2" charset="77"/>
                  <a:cs typeface="Poppins Light" pitchFamily="2" charset="77"/>
                </a:rPr>
                <a:t>Klik på billedet, klik på Fanen </a:t>
              </a:r>
              <a:r>
                <a:rPr lang="da-DK" sz="800" b="1" i="0" noProof="1">
                  <a:solidFill>
                    <a:schemeClr val="tx1"/>
                  </a:solidFill>
                  <a:latin typeface="Poppins" pitchFamily="2" charset="77"/>
                  <a:cs typeface="Poppins" pitchFamily="2" charset="77"/>
                </a:rPr>
                <a:t>Hjem / Billedeformatering / Beskær.</a:t>
              </a:r>
            </a:p>
            <a:p>
              <a:pPr eaLnBrk="1" hangingPunct="1">
                <a:spcAft>
                  <a:spcPts val="600"/>
                </a:spcAft>
                <a:defRPr/>
              </a:pPr>
              <a:r>
                <a:rPr 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chemeClr val="tx1"/>
                  </a:solidFill>
                  <a:latin typeface="Poppins" pitchFamily="2" charset="77"/>
                  <a:cs typeface="Poppins" pitchFamily="2" charset="77"/>
                </a:rPr>
                <a:t>Tip: </a:t>
              </a:r>
              <a:r>
                <a:rPr lang="da-DK" sz="800" b="0" i="0" noProof="1">
                  <a:solidFill>
                    <a:schemeClr val="tx1"/>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chemeClr val="tx1"/>
                  </a:solidFill>
                  <a:latin typeface="Poppins" pitchFamily="2" charset="77"/>
                  <a:cs typeface="Poppins" pitchFamily="2" charset="77"/>
                </a:rPr>
                <a:t>Placer bagest.</a:t>
              </a:r>
              <a:endParaRPr lang="en-GB" altLang="da-DK" sz="800" b="1" i="0" noProof="1">
                <a:solidFill>
                  <a:schemeClr val="tx1"/>
                </a:solidFill>
                <a:latin typeface="Poppins" pitchFamily="2" charset="77"/>
                <a:cs typeface="Poppins" pitchFamily="2" charset="77"/>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491593" cy="3062377"/>
            <a:chOff x="7991963" y="3049227"/>
            <a:chExt cx="349159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77297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IKONER  </a:t>
              </a:r>
              <a:r>
                <a:rPr lang="da-DK" sz="900" b="1" i="0" dirty="0">
                  <a:solidFill>
                    <a:schemeClr val="tx1"/>
                  </a:solidFill>
                  <a:latin typeface="+mn-lt"/>
                  <a:ea typeface="Nirmala UI" panose="020B0502040204020203" pitchFamily="34" charset="0"/>
                  <a:cs typeface="Nirmala UI" panose="020B0502040204020203" pitchFamily="34" charset="0"/>
                </a:rPr>
                <a:t>/ </a:t>
              </a:r>
              <a:r>
                <a:rPr lang="da-DK" sz="900" b="1" i="0" dirty="0">
                  <a:solidFill>
                    <a:schemeClr val="tx1"/>
                  </a:solidFill>
                  <a:latin typeface="Poppins Black" panose="00000A00000000000000" pitchFamily="2" charset="0"/>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Indsæt</a:t>
              </a:r>
              <a:r>
                <a:rPr lang="da-DK" altLang="da-DK" sz="800" b="0" i="0" noProof="1">
                  <a:solidFill>
                    <a:schemeClr val="tx1"/>
                  </a:solidFill>
                  <a:latin typeface="Poppins" pitchFamily="2" charset="77"/>
                  <a:cs typeface="Poppins" pitchFamily="2" charset="77"/>
                </a:rPr>
                <a:t> i den røde menulinje.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derefter på ikonet </a:t>
              </a:r>
              <a:r>
                <a:rPr lang="da-DK" altLang="da-DK" sz="800" b="1" i="0" noProof="1">
                  <a:solidFill>
                    <a:schemeClr val="tx1"/>
                  </a:solidFill>
                  <a:latin typeface="Poppins" pitchFamily="2" charset="77"/>
                  <a:cs typeface="Poppins" pitchFamily="2" charset="77"/>
                </a:rPr>
                <a:t>‘Ikoner’</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Der popper nu en fane op på din skærm med en masse ikoner.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I søgefeltet i venstre hjørne skal du skrive, hvilket ikon du søger.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Klik derefter på det ønskede ikon og derefter på den røde knap </a:t>
              </a:r>
              <a:r>
                <a:rPr lang="da-DK" altLang="da-DK" sz="800" b="1" i="0" noProof="1">
                  <a:solidFill>
                    <a:schemeClr val="tx1"/>
                  </a:solidFill>
                  <a:latin typeface="Poppins" pitchFamily="2" charset="77"/>
                  <a:cs typeface="Poppins" pitchFamily="2" charset="77"/>
                </a:rPr>
                <a:t>‘Indsæt’ </a:t>
              </a:r>
              <a:r>
                <a:rPr lang="da-DK" altLang="da-DK" sz="800" b="0" i="0" noProof="1">
                  <a:solidFill>
                    <a:schemeClr val="tx1"/>
                  </a:solidFill>
                  <a:latin typeface="Poppins" pitchFamily="2" charset="77"/>
                  <a:cs typeface="Poppins" pitchFamily="2" charset="77"/>
                </a:rPr>
                <a:t>nederst i højre hjøne.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4. </a:t>
              </a:r>
              <a:r>
                <a:rPr lang="da-DK" altLang="da-DK" sz="800" b="0" i="0" noProof="1">
                  <a:solidFill>
                    <a:schemeClr val="tx1"/>
                  </a:solidFill>
                  <a:latin typeface="Poppins" pitchFamily="2" charset="77"/>
                  <a:cs typeface="Poppins" pitchFamily="2" charset="77"/>
                </a:rPr>
                <a:t>Ikonet popper nu op på din skærm.</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Farven på ikonet skal nu ændres til en SUM-farve</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ikonet.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‘Grafikudfyldning’ </a:t>
              </a:r>
              <a:r>
                <a:rPr lang="da-DK" altLang="da-DK" sz="800" b="0" i="0" noProof="1">
                  <a:solidFill>
                    <a:schemeClr val="tx1"/>
                  </a:solidFill>
                  <a:latin typeface="Poppins" pitchFamily="2" charset="77"/>
                  <a:cs typeface="Poppins" pitchFamily="2" charset="77"/>
                </a:rPr>
                <a:t>i den grå menulinje.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658601694"/>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1600">
                <a:solidFill>
                  <a:schemeClr val="bg1"/>
                </a:solidFill>
                <a:latin typeface="+mn-lt"/>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52544169"/>
      </p:ext>
    </p:extLst>
  </p:cSld>
  <p:clrMapOvr>
    <a:masterClrMapping/>
  </p:clrMapOvr>
  <p:extLst mod="1">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1">
                <a:solidFill>
                  <a:schemeClr val="tx1"/>
                </a:solidFill>
                <a:latin typeface="Poppins ExtraBold" panose="00000900000000000000" pitchFamily="2" charset="0"/>
                <a:cs typeface="Poppins ExtraBold" panose="00000900000000000000" pitchFamily="2"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1" i="0" dirty="0">
                <a:solidFill>
                  <a:schemeClr val="tx1"/>
                </a:solidFill>
                <a:latin typeface="Poppins Light" panose="00000400000000000000" pitchFamily="2" charset="0"/>
                <a:cs typeface="Poppins Light" panose="00000400000000000000" pitchFamily="2" charset="0"/>
              </a:defRPr>
            </a:lvl1pPr>
          </a:lstStyle>
          <a:p>
            <a:fld id="{51FB9BE3-47E0-4292-9E26-C69874A44701}" type="datetime2">
              <a:rPr lang="da-DK" smtClean="0"/>
              <a:pPr/>
              <a:t>27. august 2024</a:t>
            </a:fld>
            <a:endParaRPr lang="da-DK" dirty="0"/>
          </a:p>
        </p:txBody>
      </p:sp>
    </p:spTree>
    <p:extLst>
      <p:ext uri="{BB962C8B-B14F-4D97-AF65-F5344CB8AC3E}">
        <p14:creationId xmlns:p14="http://schemas.microsoft.com/office/powerpoint/2010/main" val="3440529525"/>
      </p:ext>
    </p:extLst>
  </p:cSld>
  <p:clrMapOvr>
    <a:masterClrMapping/>
  </p:clrMapOvr>
  <p:extLst mod="1">
    <p:ext uri="{DCECCB84-F9BA-43D5-87BE-67443E8EF086}">
      <p15:sldGuideLst xmlns:p15="http://schemas.microsoft.com/office/powerpoint/2012/main">
        <p15:guide id="1" pos="4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165806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107590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31633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9649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16297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1777301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78849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5958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6" name="Date_GeneralDate">
            <a:extLst>
              <a:ext uri="{FF2B5EF4-FFF2-40B4-BE49-F238E27FC236}">
                <a16:creationId xmlns:a16="http://schemas.microsoft.com/office/drawing/2014/main" id="{CE4B5B5C-F7DB-4752-B278-F2FF68370A13}"/>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27. august 2024</a:t>
            </a:fld>
            <a:endParaRPr lang="da-DK"/>
          </a:p>
        </p:txBody>
      </p:sp>
    </p:spTree>
    <p:extLst>
      <p:ext uri="{BB962C8B-B14F-4D97-AF65-F5344CB8AC3E}">
        <p14:creationId xmlns:p14="http://schemas.microsoft.com/office/powerpoint/2010/main" val="502713765"/>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Poppins ExtraBold" pitchFamily="2" charset="77"/>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67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400" b="1" i="0">
                <a:solidFill>
                  <a:schemeClr val="bg1"/>
                </a:solidFill>
                <a:latin typeface="Poppins SemiBold" pitchFamily="2" charset="77"/>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400" b="0" i="0">
                <a:solidFill>
                  <a:schemeClr val="bg1"/>
                </a:solidFill>
                <a:latin typeface="Poppins Light" pitchFamily="2" charset="77"/>
                <a:cs typeface="Poppins Light" pitchFamily="2" charset="77"/>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3374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3B15E7D7-D577-42E2-8A78-362DB914FA7A}"/>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76477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599317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894996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897817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tx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84914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rgbClr val="001F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24841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7931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2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sp>
        <p:nvSpPr>
          <p:cNvPr id="5" name="Date_GeneralDate">
            <a:extLst>
              <a:ext uri="{FF2B5EF4-FFF2-40B4-BE49-F238E27FC236}">
                <a16:creationId xmlns:a16="http://schemas.microsoft.com/office/drawing/2014/main" id="{F84BE2AA-4B37-40B1-9409-4D8FE4027E38}"/>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27. august 2024</a:t>
            </a:fld>
            <a:endParaRPr lang="da-DK" dirty="0"/>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4190435391"/>
      </p:ext>
    </p:extLst>
  </p:cSld>
  <p:clrMapOvr>
    <a:masterClrMapping/>
  </p:clrMapOvr>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84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6E7148DC-222B-0DDA-7884-987EB4F69B1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85563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19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621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1447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173431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669435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465035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591073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600471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97C4C8BB-7F16-49C2-BA2A-C7BB815F3B4C}"/>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27. august 2024</a:t>
            </a:fld>
            <a:endParaRPr lang="da-DK" dirty="0"/>
          </a:p>
        </p:txBody>
      </p:sp>
    </p:spTree>
    <p:extLst>
      <p:ext uri="{BB962C8B-B14F-4D97-AF65-F5344CB8AC3E}">
        <p14:creationId xmlns:p14="http://schemas.microsoft.com/office/powerpoint/2010/main" val="3520834406"/>
      </p:ext>
    </p:extLst>
  </p:cSld>
  <p:clrMapOvr>
    <a:masterClrMapping/>
  </p:clrMapOvr>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6027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2197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01F87481-80B5-4D1E-90B4-A19E5D3DE9B0}"/>
              </a:ext>
            </a:extLst>
          </p:cNvPr>
          <p:cNvSpPr>
            <a:spLocks noGrp="1"/>
          </p:cNvSpPr>
          <p:nvPr>
            <p:ph sz="quarter" idx="41" hasCustomPrompt="1"/>
          </p:nvPr>
        </p:nvSpPr>
        <p:spPr>
          <a:xfrm>
            <a:off x="7293769"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1BB8E197-51DF-9134-598A-12D279A155B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452066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28D00B5A-C46F-FC5F-225E-70C42A0165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201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F4D7E512-985C-5D5D-58BC-823E8AA11F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3" name="Pladsholder til indhold 2">
            <a:extLst>
              <a:ext uri="{FF2B5EF4-FFF2-40B4-BE49-F238E27FC236}">
                <a16:creationId xmlns:a16="http://schemas.microsoft.com/office/drawing/2014/main" id="{C5BD35D2-5810-4727-96FD-BF3C428129B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4179836095"/>
      </p:ext>
    </p:extLst>
  </p:cSld>
  <p:clrMapOvr>
    <a:masterClrMapping/>
  </p:clrMapOvr>
  <p:extLst mod="1">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E2E7E6A3-8982-79A4-7950-466145236BD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58969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DD65BD32-BC51-48FD-62A0-47E16A99DB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144507924"/>
      </p:ext>
    </p:extLst>
  </p:cSld>
  <p:clrMapOvr>
    <a:masterClrMapping/>
  </p:clrMapOvr>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C34551F1-0D25-2DB1-A387-8CF9AB5BDED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69294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E07172EC-3794-7ECD-D622-6B8379DC32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8993943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51789008-F023-B565-A3FD-A215EEFFF66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3787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a:p>
            <a:endParaRPr lang="da-DK" b="0" i="0" dirty="0">
              <a:solidFill>
                <a:schemeClr val="bg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Date_GeneralDate">
            <a:extLst>
              <a:ext uri="{FF2B5EF4-FFF2-40B4-BE49-F238E27FC236}">
                <a16:creationId xmlns:a16="http://schemas.microsoft.com/office/drawing/2014/main" id="{CFAF428F-145C-4818-BC6B-DD33FAFB5D0B}"/>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27. august 2024</a:t>
            </a:fld>
            <a:endParaRPr lang="da-DK"/>
          </a:p>
        </p:txBody>
      </p:sp>
    </p:spTree>
    <p:extLst>
      <p:ext uri="{BB962C8B-B14F-4D97-AF65-F5344CB8AC3E}">
        <p14:creationId xmlns:p14="http://schemas.microsoft.com/office/powerpoint/2010/main" val="1739257653"/>
      </p:ext>
    </p:extLst>
  </p:cSld>
  <p:clrMapOvr>
    <a:masterClrMapping/>
  </p:clrMapOvr>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AD400FFF-E2E0-A05E-D5BA-92EB9EB13AE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2814598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63C182B2-13B6-2CD7-2C6A-12425CF0B5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14421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D20D1C37-0595-0691-127D-4AFBD1468B4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4252608"/>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729078AE-ED32-C02B-5248-77B8A999D7D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2254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84E7107C-6814-76C8-E197-89F07CC0BBD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762943"/>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514A9A85-FED6-9105-BDBB-AED174249E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135641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400"/>
            </a:lvl1pPr>
          </a:lstStyle>
          <a:p>
            <a:pPr lvl="0"/>
            <a:r>
              <a:rPr lang="da-DK" dirty="0"/>
              <a:t>Her kan der stå en længere tekst</a:t>
            </a:r>
          </a:p>
        </p:txBody>
      </p:sp>
      <p:sp>
        <p:nvSpPr>
          <p:cNvPr id="4" name="Pladsholder til slidenummer 1">
            <a:extLst>
              <a:ext uri="{FF2B5EF4-FFF2-40B4-BE49-F238E27FC236}">
                <a16:creationId xmlns:a16="http://schemas.microsoft.com/office/drawing/2014/main" id="{517EAD41-9C76-5E59-F2C0-5AC4872F29D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277476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slidenummer 1">
            <a:extLst>
              <a:ext uri="{FF2B5EF4-FFF2-40B4-BE49-F238E27FC236}">
                <a16:creationId xmlns:a16="http://schemas.microsoft.com/office/drawing/2014/main" id="{D1E3B4B2-A665-CAA8-65F7-F87CBABC6F1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9686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tekst 10">
            <a:extLst>
              <a:ext uri="{FF2B5EF4-FFF2-40B4-BE49-F238E27FC236}">
                <a16:creationId xmlns:a16="http://schemas.microsoft.com/office/drawing/2014/main" id="{DDFF5DC9-6FA1-4BCC-934A-4FE732DF5A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56146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051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FBD25084-C61D-471F-A1DD-A8CF5F1FEA8F}"/>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27. august 2024</a:t>
            </a:fld>
            <a:endParaRPr lang="da-DK" dirty="0"/>
          </a:p>
        </p:txBody>
      </p:sp>
    </p:spTree>
    <p:extLst>
      <p:ext uri="{BB962C8B-B14F-4D97-AF65-F5344CB8AC3E}">
        <p14:creationId xmlns:p14="http://schemas.microsoft.com/office/powerpoint/2010/main" val="2689777748"/>
      </p:ext>
    </p:extLst>
  </p:cSld>
  <p:clrMapOvr>
    <a:masterClrMapping/>
  </p:clrMapOvr>
  <p:extLst mod="1">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61522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18589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72159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00337174"/>
      </p:ext>
    </p:extLst>
  </p:cSld>
  <p:clrMapOvr>
    <a:masterClrMapping/>
  </p:clrMapOvr>
  <p:extLst mod="1">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5816644"/>
      </p:ext>
    </p:extLst>
  </p:cSld>
  <p:clrMapOvr>
    <a:masterClrMapping/>
  </p:clrMapOvr>
  <p:extLst mod="1">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9020111"/>
      </p:ext>
    </p:extLst>
  </p:cSld>
  <p:clrMapOvr>
    <a:masterClrMapping/>
  </p:clrMapOvr>
  <p:extLst mod="1">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3337934"/>
      </p:ext>
    </p:extLst>
  </p:cSld>
  <p:clrMapOvr>
    <a:masterClrMapping/>
  </p:clrMapOvr>
  <p:extLst mod="1">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5162440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4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4093428"/>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421282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EFA1820B-9BA9-659C-CF8D-C21DE588F2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460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152373167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23669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570756"/>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er et milepælsslide. Her kan du selv vælge antal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af milepæle og placering.</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For at ændre placering skal du klikke på milepælen på vejen. Derefter kan du trække milepælen hen til den ønskede destination.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827167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j-lt"/>
                <a:cs typeface="Poppins Light" pitchFamily="2" charset="77"/>
              </a:rPr>
              <a:t>På dette slide kan du selv vælge placering af de røde ikoner. </a:t>
            </a:r>
            <a:br>
              <a:rPr lang="da-DK" sz="1400" dirty="0">
                <a:latin typeface="+mj-lt"/>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Dette gøres ved at klikke på et af nedenstående ikoner. Derefter kan du trække ikonet hen på kortet.</a:t>
            </a:r>
            <a:br>
              <a:rPr lang="da-DK" sz="1400" dirty="0">
                <a:latin typeface="Poppins" pitchFamily="2" charset="77"/>
                <a:cs typeface="Poppins" pitchFamily="2" charset="77"/>
              </a:rPr>
            </a:br>
            <a:r>
              <a:rPr lang="da-DK" sz="1400" kern="1200" dirty="0">
                <a:solidFill>
                  <a:schemeClr val="tx1"/>
                </a:solidFill>
                <a:latin typeface="+mj-lt"/>
                <a:ea typeface="+mn-ea"/>
                <a:cs typeface="Poppins Light" pitchFamily="2" charset="77"/>
              </a:rPr>
              <a:t>OBS: </a:t>
            </a:r>
            <a:r>
              <a:rPr lang="da-DK" sz="1400" dirty="0">
                <a:latin typeface="Poppins Light" pitchFamily="2" charset="77"/>
                <a:cs typeface="Poppins Light" pitchFamily="2" charset="77"/>
              </a:rPr>
              <a:t>Husk at skrive, hvad de røde ikoner står for i boksen i højre hjørne</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96454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 regioner)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n-lt"/>
                <a:cs typeface="Poppins Light" pitchFamily="2" charset="77"/>
              </a:rPr>
              <a:t>På dette slide kan du farvelægge de forskellige regioner. </a:t>
            </a:r>
            <a:br>
              <a:rPr lang="da-DK" sz="1400"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r>
              <a:rPr lang="da-DK" sz="1400" dirty="0">
                <a:latin typeface="+mj-lt"/>
                <a:cs typeface="Poppins Light" pitchFamily="2" charset="77"/>
              </a:rPr>
              <a:t>Dette gøres ved at:</a:t>
            </a:r>
            <a:br>
              <a:rPr lang="da-DK" sz="1400" dirty="0">
                <a:latin typeface="+mn-lt"/>
                <a:cs typeface="Poppins Light" pitchFamily="2" charset="77"/>
              </a:rPr>
            </a:br>
            <a:r>
              <a:rPr lang="da-DK" sz="1400" dirty="0">
                <a:latin typeface="+mj-lt"/>
                <a:cs typeface="Poppins Light" pitchFamily="2" charset="77"/>
              </a:rPr>
              <a:t>1. </a:t>
            </a:r>
            <a:r>
              <a:rPr lang="da-DK" sz="1400" dirty="0">
                <a:latin typeface="+mn-lt"/>
                <a:cs typeface="Poppins Light" pitchFamily="2" charset="77"/>
              </a:rPr>
              <a:t>Tryk på den ønskede region.</a:t>
            </a:r>
            <a:br>
              <a:rPr lang="da-DK" sz="1400" dirty="0">
                <a:latin typeface="+mn-lt"/>
                <a:cs typeface="Poppins Light" pitchFamily="2" charset="77"/>
              </a:rPr>
            </a:br>
            <a:r>
              <a:rPr lang="da-DK" sz="1400" dirty="0">
                <a:latin typeface="+mj-lt"/>
                <a:cs typeface="Poppins Light" pitchFamily="2" charset="77"/>
              </a:rPr>
              <a:t>2. </a:t>
            </a:r>
            <a:r>
              <a:rPr lang="da-DK" sz="1400" dirty="0">
                <a:latin typeface="+mn-lt"/>
                <a:cs typeface="Poppins Light" pitchFamily="2" charset="77"/>
              </a:rPr>
              <a:t>Tryk derefter på</a:t>
            </a:r>
            <a:r>
              <a:rPr lang="da-DK" sz="1400" dirty="0">
                <a:latin typeface="+mn-lt"/>
                <a:cs typeface="Poppins ExtraBold" panose="00000900000000000000" pitchFamily="2" charset="0"/>
              </a:rPr>
              <a:t> </a:t>
            </a:r>
            <a:r>
              <a:rPr lang="da-DK" sz="1400" dirty="0">
                <a:latin typeface="+mj-lt"/>
                <a:cs typeface="Poppins ExtraBold" panose="00000900000000000000" pitchFamily="2" charset="0"/>
              </a:rPr>
              <a:t>‘</a:t>
            </a:r>
            <a:r>
              <a:rPr lang="da-DK" sz="1400" b="1" kern="1200" dirty="0">
                <a:solidFill>
                  <a:schemeClr val="tx1"/>
                </a:solidFill>
                <a:latin typeface="+mj-lt"/>
                <a:ea typeface="+mn-ea"/>
                <a:cs typeface="Poppins Light" pitchFamily="2" charset="77"/>
              </a:rPr>
              <a:t>Formater’</a:t>
            </a:r>
            <a:r>
              <a:rPr lang="da-DK" sz="1400" dirty="0">
                <a:latin typeface="+mj-lt"/>
                <a:cs typeface="Poppins Light" pitchFamily="2" charset="77"/>
              </a:rPr>
              <a:t> </a:t>
            </a:r>
            <a:r>
              <a:rPr lang="da-DK" sz="1400" dirty="0">
                <a:latin typeface="+mn-lt"/>
                <a:cs typeface="Poppins Light" pitchFamily="2" charset="77"/>
              </a:rPr>
              <a:t>i den røde menulinje.</a:t>
            </a:r>
            <a:br>
              <a:rPr lang="da-DK" sz="1400" dirty="0">
                <a:latin typeface="+mn-lt"/>
                <a:cs typeface="Poppins Light" pitchFamily="2" charset="77"/>
              </a:rPr>
            </a:br>
            <a:r>
              <a:rPr lang="da-DK" sz="1400" dirty="0">
                <a:latin typeface="+mj-lt"/>
                <a:cs typeface="Poppins Light" pitchFamily="2" charset="77"/>
              </a:rPr>
              <a:t>3. </a:t>
            </a:r>
            <a:r>
              <a:rPr lang="da-DK" sz="1400" dirty="0">
                <a:latin typeface="+mn-lt"/>
                <a:cs typeface="Poppins Light" pitchFamily="2" charset="77"/>
              </a:rPr>
              <a:t>Tryk på </a:t>
            </a:r>
            <a:r>
              <a:rPr lang="da-DK" sz="1400" kern="1200" dirty="0">
                <a:solidFill>
                  <a:schemeClr val="tx1"/>
                </a:solidFill>
                <a:latin typeface="+mn-lt"/>
                <a:ea typeface="+mn-ea"/>
                <a:cs typeface="Poppins Light" pitchFamily="2" charset="77"/>
              </a:rPr>
              <a:t>’Farve’</a:t>
            </a:r>
            <a:r>
              <a:rPr lang="da-DK" sz="1400" dirty="0">
                <a:latin typeface="+mn-lt"/>
                <a:cs typeface="Poppins Light" pitchFamily="2" charset="77"/>
              </a:rPr>
              <a:t> i venstre side af den grå menulinje.</a:t>
            </a:r>
            <a:br>
              <a:rPr lang="da-DK" sz="1400" dirty="0">
                <a:latin typeface="+mn-lt"/>
                <a:cs typeface="Poppins Light" pitchFamily="2" charset="77"/>
              </a:rPr>
            </a:br>
            <a:r>
              <a:rPr lang="da-DK" sz="1400" dirty="0">
                <a:latin typeface="+mj-lt"/>
                <a:cs typeface="Poppins Light" pitchFamily="2" charset="77"/>
              </a:rPr>
              <a:t>4.  </a:t>
            </a:r>
            <a:r>
              <a:rPr lang="da-DK" sz="1400" dirty="0">
                <a:latin typeface="+mn-lt"/>
                <a:cs typeface="Poppins Light" pitchFamily="2" charset="77"/>
              </a:rPr>
              <a:t>Tryk på </a:t>
            </a:r>
            <a:r>
              <a:rPr lang="da-DK" sz="1400" dirty="0">
                <a:latin typeface="+mn-lt"/>
                <a:cs typeface="Poppins ExtraBold" panose="00000900000000000000" pitchFamily="2" charset="0"/>
              </a:rPr>
              <a:t>‘Flere varianter’ </a:t>
            </a:r>
            <a:r>
              <a:rPr lang="da-DK" sz="1400" dirty="0">
                <a:latin typeface="+mn-lt"/>
                <a:cs typeface="Poppins Light" pitchFamily="2" charset="77"/>
              </a:rPr>
              <a:t>og vælg derefter en af farverne fra </a:t>
            </a:r>
            <a:r>
              <a:rPr lang="da-DK" sz="1400" dirty="0" err="1">
                <a:latin typeface="+mn-lt"/>
                <a:cs typeface="Poppins Light" pitchFamily="2" charset="77"/>
              </a:rPr>
              <a:t>SUM’s</a:t>
            </a:r>
            <a:r>
              <a:rPr lang="da-DK" sz="1400" dirty="0">
                <a:latin typeface="+mn-lt"/>
                <a:cs typeface="Poppins Light" pitchFamily="2" charset="77"/>
              </a:rPr>
              <a:t> farvepalette. </a:t>
            </a:r>
          </a:p>
          <a:p>
            <a:pPr>
              <a:lnSpc>
                <a:spcPct val="150000"/>
              </a:lnSpc>
              <a:spcBef>
                <a:spcPts val="600"/>
              </a:spcBef>
            </a:pPr>
            <a:br>
              <a:rPr lang="da-DK" sz="1400" dirty="0">
                <a:latin typeface="+mn-lt"/>
                <a:cs typeface="Poppins Light" pitchFamily="2" charset="77"/>
              </a:rPr>
            </a:br>
            <a:r>
              <a:rPr lang="da-DK" sz="1400" i="0" u="none" kern="1200" dirty="0">
                <a:solidFill>
                  <a:schemeClr val="tx1"/>
                </a:solidFill>
                <a:latin typeface="+mj-lt"/>
                <a:ea typeface="+mn-ea"/>
                <a:cs typeface="Poppins Light" pitchFamily="2" charset="77"/>
              </a:rPr>
              <a:t>NB: </a:t>
            </a:r>
            <a:r>
              <a:rPr lang="da-DK" sz="1400" i="0" u="none" kern="1200" dirty="0">
                <a:solidFill>
                  <a:schemeClr val="tx1"/>
                </a:solidFill>
                <a:latin typeface="+mn-lt"/>
                <a:ea typeface="+mn-ea"/>
                <a:cs typeface="Poppins Light" pitchFamily="2" charset="77"/>
              </a:rPr>
              <a:t>Der må </a:t>
            </a:r>
            <a:r>
              <a:rPr lang="da-DK" sz="1400" i="0" u="sng" kern="1200" dirty="0">
                <a:solidFill>
                  <a:schemeClr val="tx1"/>
                </a:solidFill>
                <a:latin typeface="+mn-lt"/>
                <a:ea typeface="+mn-ea"/>
                <a:cs typeface="Poppins Light" pitchFamily="2" charset="77"/>
              </a:rPr>
              <a:t>kun</a:t>
            </a:r>
            <a:r>
              <a:rPr lang="da-DK" sz="1400" i="0" u="none" kern="1200" dirty="0">
                <a:solidFill>
                  <a:schemeClr val="tx1"/>
                </a:solidFill>
                <a:latin typeface="+mn-lt"/>
                <a:ea typeface="+mn-ea"/>
                <a:cs typeface="Poppins Light" pitchFamily="2" charset="77"/>
              </a:rPr>
              <a:t> bruges farver fra SUM </a:t>
            </a:r>
            <a:r>
              <a:rPr lang="da-DK" sz="1400" i="0" u="none" kern="1200" dirty="0" err="1">
                <a:solidFill>
                  <a:schemeClr val="tx1"/>
                </a:solidFill>
                <a:latin typeface="+mn-lt"/>
                <a:ea typeface="+mn-ea"/>
                <a:cs typeface="Poppins Light" pitchFamily="2" charset="77"/>
              </a:rPr>
              <a:t>farvepaletten</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155258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9BFB07C-0C28-A5FD-970B-A514AB5633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3B202D2B-77D3-48EA-ACE9-2D44FC32AFCE}"/>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2CDE9B5E-E3F4-4EA1-BEEB-828CD4E2C41F}"/>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30161373"/>
      </p:ext>
    </p:extLst>
  </p:cSld>
  <p:clrMapOvr>
    <a:masterClrMapping/>
  </p:clrMapOvr>
  <p:extLst mod="1">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F3E7F4D-BCF7-6C48-DE2A-A1C67C5B77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849C8EE6-25D7-43B2-9012-3DD6CEF8E18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0847E8A8-D161-483D-8C73-8469D5B47FEE}"/>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7012049"/>
      </p:ext>
    </p:extLst>
  </p:cSld>
  <p:clrMapOvr>
    <a:masterClrMapping/>
  </p:clrMapOvr>
  <p:extLst mod="1">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5D14185-2C61-0EF0-B59B-F0E92527588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B5868128-BE39-4236-A597-D70D0A6657C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FA333D0C-DF2F-4253-914A-26DFDC7CEE74}"/>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069248129"/>
      </p:ext>
    </p:extLst>
  </p:cSld>
  <p:clrMapOvr>
    <a:masterClrMapping/>
  </p:clrMapOvr>
  <p:extLst mod="1">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CF435042-EDAC-F2FC-4D60-EA84782583E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6C6A97E0-70BE-420B-B365-52AF96FDEE3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26894292-EA1C-46EA-BCD0-6D45685687AB}"/>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047785991"/>
      </p:ext>
    </p:extLst>
  </p:cSld>
  <p:clrMapOvr>
    <a:masterClrMapping/>
  </p:clrMapOvr>
  <p:extLst mod="1">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701525566"/>
      </p:ext>
    </p:extLst>
  </p:cSld>
  <p:clrMapOvr>
    <a:masterClrMapping/>
  </p:clrMapOvr>
  <p:extLst mod="1">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01791298"/>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3689235"/>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(Tidslinje)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solidFill>
                  <a:schemeClr val="tx2"/>
                </a:solidFill>
                <a:latin typeface="+mn-lt"/>
                <a:cs typeface="Poppins" pitchFamily="2" charset="77"/>
              </a:rPr>
              <a:t>På dette slide kan du </a:t>
            </a:r>
            <a:r>
              <a:rPr lang="da-DK" sz="1400" dirty="0">
                <a:solidFill>
                  <a:schemeClr val="tx2"/>
                </a:solidFill>
                <a:latin typeface="+mn-lt"/>
                <a:cs typeface="Poppins Light" pitchFamily="2" charset="77"/>
              </a:rPr>
              <a:t>placere de mørkeblå ‘</a:t>
            </a:r>
            <a:r>
              <a:rPr lang="da-DK" sz="1400" dirty="0" err="1">
                <a:solidFill>
                  <a:schemeClr val="tx2"/>
                </a:solidFill>
                <a:latin typeface="+mn-lt"/>
                <a:cs typeface="Poppins Light" pitchFamily="2" charset="77"/>
              </a:rPr>
              <a:t>dots</a:t>
            </a:r>
            <a:r>
              <a:rPr lang="da-DK" sz="1400" dirty="0">
                <a:solidFill>
                  <a:schemeClr val="tx2"/>
                </a:solidFill>
                <a:latin typeface="+mn-lt"/>
                <a:cs typeface="Poppins Light" pitchFamily="2" charset="77"/>
              </a:rPr>
              <a:t>’, som du ønsker. Dette gøres ved at klikke på dem, hvorefter du kan rokere rundt på dem.</a:t>
            </a:r>
            <a:br>
              <a:rPr lang="da-DK" sz="1400" dirty="0">
                <a:solidFill>
                  <a:schemeClr val="tx2"/>
                </a:solidFill>
                <a:latin typeface="+mn-lt"/>
                <a:cs typeface="Poppins Light" pitchFamily="2" charset="77"/>
              </a:rPr>
            </a:br>
            <a:br>
              <a:rPr lang="da-DK" sz="1400" dirty="0">
                <a:solidFill>
                  <a:schemeClr val="tx2"/>
                </a:solidFill>
                <a:latin typeface="+mn-lt"/>
                <a:cs typeface="Poppins Light" pitchFamily="2" charset="77"/>
              </a:rPr>
            </a:br>
            <a:r>
              <a:rPr lang="da-DK" sz="1400" dirty="0">
                <a:solidFill>
                  <a:schemeClr val="tx2"/>
                </a:solidFill>
                <a:latin typeface="+mn-lt"/>
                <a:cs typeface="Poppins Light" pitchFamily="2" charset="77"/>
              </a:rPr>
              <a:t>Den røde </a:t>
            </a:r>
            <a:r>
              <a:rPr lang="da-DK" sz="1400" dirty="0" err="1">
                <a:solidFill>
                  <a:schemeClr val="tx2"/>
                </a:solidFill>
                <a:latin typeface="+mn-lt"/>
                <a:cs typeface="Poppins Light" pitchFamily="2" charset="77"/>
              </a:rPr>
              <a:t>dot</a:t>
            </a:r>
            <a:r>
              <a:rPr lang="da-DK" sz="1400" dirty="0">
                <a:solidFill>
                  <a:schemeClr val="tx2"/>
                </a:solidFill>
                <a:latin typeface="+mn-lt"/>
                <a:cs typeface="Poppins Light" pitchFamily="2" charset="77"/>
              </a:rPr>
              <a:t> kan bruges, hvis du ønsker at angive, hvor langt I er, eller hvis du ønsker at skabe særlig opmærksomhed om et specifikt punkt.</a:t>
            </a:r>
            <a:endParaRPr lang="da-DK" sz="1400" dirty="0">
              <a:latin typeface="+mn-lt"/>
              <a:cs typeface="Poppins Light" pitchFamily="2" charset="77"/>
            </a:endParaRP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028245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806751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521155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870502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62847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61741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345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276999"/>
          </a:xfrm>
          <a:prstGeom prst="rect">
            <a:avLst/>
          </a:prstGeom>
          <a:noFill/>
        </p:spPr>
        <p:txBody>
          <a:bodyPr wrap="square" rtlCol="0">
            <a:spAutoFit/>
          </a:bodyPr>
          <a:lstStyle/>
          <a:p>
            <a:r>
              <a:rPr lang="da-DK" sz="1200" b="0" i="0" dirty="0">
                <a:solidFill>
                  <a:schemeClr val="tx1"/>
                </a:solidFill>
                <a:latin typeface="Poppins Light" pitchFamily="2" charset="77"/>
                <a:cs typeface="Poppins Light" pitchFamily="2" charset="77"/>
              </a:rPr>
              <a:t>Status:</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Sæt flueben eller kryds ved dine igangværende projekter.</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Dette gøres ved at klikke på fluebenet eller krydset.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Herefter kan du trække det hen i skemaet og placere dem som ønsket. </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flere flueben eller krydser, kan du højreklikke og trykke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Kopiér</a:t>
            </a:r>
            <a:r>
              <a:rPr lang="da-DK" sz="1400" kern="1200" dirty="0">
                <a:solidFill>
                  <a:schemeClr val="tx1"/>
                </a:solidFill>
                <a:latin typeface="+mn-lt"/>
                <a:ea typeface="+mn-ea"/>
                <a:cs typeface="Poppins Light" pitchFamily="2" charset="77"/>
              </a:rPr>
              <a:t>’ </a:t>
            </a:r>
            <a:r>
              <a:rPr lang="da-DK" sz="1400" dirty="0">
                <a:latin typeface="Poppins Light" pitchFamily="2" charset="77"/>
                <a:cs typeface="Poppins Light" pitchFamily="2" charset="77"/>
              </a:rPr>
              <a:t>og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Sæt ind</a:t>
            </a:r>
            <a:r>
              <a:rPr lang="da-DK" sz="1400" kern="1200" dirty="0">
                <a:solidFill>
                  <a:schemeClr val="tx1"/>
                </a:solidFill>
                <a:latin typeface="+mn-lt"/>
                <a:ea typeface="+mn-ea"/>
                <a:cs typeface="Poppins Light" pitchFamily="2" charset="77"/>
              </a:rPr>
              <a:t>’</a:t>
            </a:r>
            <a:r>
              <a:rPr lang="da-DK" sz="1400" dirty="0">
                <a:latin typeface="Poppins Light" pitchFamily="2" charset="77"/>
                <a:cs typeface="Poppins Light" pitchFamily="2" charset="77"/>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7115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b="1" dirty="0">
                <a:solidFill>
                  <a:srgbClr val="001F32"/>
                </a:solidFill>
                <a:latin typeface="Poppins SemiBold" pitchFamily="2" charset="77"/>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b="1" dirty="0">
                <a:solidFill>
                  <a:srgbClr val="001F32"/>
                </a:solidFill>
                <a:latin typeface="Poppins SemiBold" pitchFamily="2" charset="77"/>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607233" y="3147039"/>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Den mørkeblå linje angiver, hvor langt I er i processen.</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at formindske eller forlænge den mørkeblå linje, skal du klikke på den. Herefter kan du trække i den.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493700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Poppins Light" pitchFamily="2" charset="77"/>
                <a:cs typeface="Poppins Light" pitchFamily="2" charset="77"/>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524759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tidsplan)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slide kan enten bruges som en projektoversigt eller tidsplan for hele året. Her kan du skrive forskellige projekter ind i de blå kasser og placere dem som ønsket. </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Hvis du ønsker at ændre i den blå boks, skal du klikke på boksen. Herefter kan du placere boksen som ønsket, gøre den mindre eller redigere i teksten.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7581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1" i="0" dirty="0">
                <a:solidFill>
                  <a:schemeClr val="tx1"/>
                </a:solidFill>
                <a:latin typeface="+mn-lt"/>
                <a:cs typeface="Poppins Light" panose="00000400000000000000" pitchFamily="2" charset="0"/>
              </a:defRPr>
            </a:lvl1pPr>
          </a:lstStyle>
          <a:p>
            <a:fld id="{52EEFF1A-1F6C-407A-8EF1-BFF4ECE3E495}" type="datetime2">
              <a:rPr lang="da-DK" smtClean="0"/>
              <a:pPr/>
              <a:t>27. august 2024</a:t>
            </a:fld>
            <a:endParaRPr lang="da-DK"/>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mj-lt"/>
              </a:defRPr>
            </a:lvl1pPr>
          </a:lstStyle>
          <a:p>
            <a:pPr lvl="0"/>
            <a:r>
              <a:rPr lang="da-DK" dirty="0"/>
              <a:t>Indsæt navn</a:t>
            </a:r>
          </a:p>
        </p:txBody>
      </p:sp>
    </p:spTree>
    <p:extLst>
      <p:ext uri="{BB962C8B-B14F-4D97-AF65-F5344CB8AC3E}">
        <p14:creationId xmlns:p14="http://schemas.microsoft.com/office/powerpoint/2010/main" val="2757177365"/>
      </p:ext>
    </p:extLst>
  </p:cSld>
  <p:clrMapOvr>
    <a:masterClrMapping/>
  </p:clrMapOvr>
  <p:extLst mod="1">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67820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(Organisering)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På </a:t>
            </a:r>
            <a:r>
              <a:rPr kumimoji="0" lang="da-DK" altLang="da-DK" sz="1400" b="0" i="0" u="none" strike="noStrike" kern="1200" cap="none" spc="0" normalizeH="0" baseline="0" noProof="0" dirty="0" err="1">
                <a:ln>
                  <a:noFill/>
                </a:ln>
                <a:solidFill>
                  <a:srgbClr val="000000"/>
                </a:solidFill>
                <a:effectLst/>
                <a:uLnTx/>
                <a:uFillTx/>
                <a:latin typeface="Poppins Light" pitchFamily="2" charset="77"/>
                <a:ea typeface="+mn-ea"/>
                <a:cs typeface="Poppins Light" pitchFamily="2" charset="77"/>
              </a:rPr>
              <a:t>slidet</a:t>
            </a: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216179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7570311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5160718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6070392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8182812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38866582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467420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(Partilogoer)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et af partilogoerne,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partilogo.</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92904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(Værktøjs-ikoner til PP-præsentation)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en af ikonerne,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ikon.</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2515859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oleObject" Target="../embeddings/oleObject1.bin"/><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theme" Target="../theme/theme1.xml"/><Relationship Id="rId10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vmlDrawing" Target="../drawings/vmlDrawing1.v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04E0357-BB6B-4343-8531-8C4ED7997621}"/>
              </a:ext>
            </a:extLst>
          </p:cNvPr>
          <p:cNvGraphicFramePr>
            <a:graphicFrameLocks noChangeAspect="1"/>
          </p:cNvGraphicFramePr>
          <p:nvPr userDrawn="1">
            <p:custDataLst>
              <p:tags r:id="rId101"/>
            </p:custDataLst>
            <p:extLst>
              <p:ext uri="{D42A27DB-BD31-4B8C-83A1-F6EECF244321}">
                <p14:modId xmlns:p14="http://schemas.microsoft.com/office/powerpoint/2010/main" val="2317668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0" name="think-cell Slide" r:id="rId102" imgW="347" imgH="348" progId="TCLayout.ActiveDocument.1">
                  <p:embed/>
                </p:oleObj>
              </mc:Choice>
              <mc:Fallback>
                <p:oleObj name="think-cell Slide" r:id="rId102" imgW="347" imgH="348" progId="TCLayout.ActiveDocument.1">
                  <p:embed/>
                  <p:pic>
                    <p:nvPicPr>
                      <p:cNvPr id="0" name=""/>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62472748"/>
      </p:ext>
    </p:extLst>
  </p:cSld>
  <p:clrMap bg1="lt1" tx1="dk1" bg2="lt2" tx2="dk2" accent1="accent1" accent2="accent2" accent3="accent3" accent4="accent4" accent5="accent5" accent6="accent6" hlink="hlink" folHlink="folHlink"/>
  <p:sldLayoutIdLst>
    <p:sldLayoutId id="2147483695" r:id="rId1"/>
    <p:sldLayoutId id="2147483733" r:id="rId2"/>
    <p:sldLayoutId id="2147483735" r:id="rId3"/>
    <p:sldLayoutId id="2147483734" r:id="rId4"/>
    <p:sldLayoutId id="2147483736" r:id="rId5"/>
    <p:sldLayoutId id="2147483737" r:id="rId6"/>
    <p:sldLayoutId id="2147483738" r:id="rId7"/>
    <p:sldLayoutId id="2147483739" r:id="rId8"/>
    <p:sldLayoutId id="2147483758" r:id="rId9"/>
    <p:sldLayoutId id="2147483740" r:id="rId10"/>
    <p:sldLayoutId id="2147483759" r:id="rId11"/>
    <p:sldLayoutId id="2147483701" r:id="rId12"/>
    <p:sldLayoutId id="2147483702" r:id="rId13"/>
    <p:sldLayoutId id="2147483703" r:id="rId14"/>
    <p:sldLayoutId id="2147483706" r:id="rId15"/>
    <p:sldLayoutId id="2147483783" r:id="rId16"/>
    <p:sldLayoutId id="2147483784" r:id="rId17"/>
    <p:sldLayoutId id="2147483704" r:id="rId18"/>
    <p:sldLayoutId id="2147483705" r:id="rId19"/>
    <p:sldLayoutId id="2147483743" r:id="rId20"/>
    <p:sldLayoutId id="2147483744" r:id="rId21"/>
    <p:sldLayoutId id="2147483707" r:id="rId22"/>
    <p:sldLayoutId id="2147483708" r:id="rId23"/>
    <p:sldLayoutId id="2147483785" r:id="rId24"/>
    <p:sldLayoutId id="2147483709" r:id="rId25"/>
    <p:sldLayoutId id="2147483710" r:id="rId26"/>
    <p:sldLayoutId id="2147483711" r:id="rId27"/>
    <p:sldLayoutId id="2147483696" r:id="rId28"/>
    <p:sldLayoutId id="2147483651" r:id="rId29"/>
    <p:sldLayoutId id="2147483652" r:id="rId30"/>
    <p:sldLayoutId id="2147483660" r:id="rId31"/>
    <p:sldLayoutId id="2147483661" r:id="rId32"/>
    <p:sldLayoutId id="2147483653" r:id="rId33"/>
    <p:sldLayoutId id="2147483741" r:id="rId34"/>
    <p:sldLayoutId id="2147483742" r:id="rId35"/>
    <p:sldLayoutId id="2147483654" r:id="rId36"/>
    <p:sldLayoutId id="2147483666" r:id="rId37"/>
    <p:sldLayoutId id="2147483662" r:id="rId38"/>
    <p:sldLayoutId id="2147483663" r:id="rId39"/>
    <p:sldLayoutId id="2147483664" r:id="rId40"/>
    <p:sldLayoutId id="2147483665" r:id="rId41"/>
    <p:sldLayoutId id="2147483670" r:id="rId42"/>
    <p:sldLayoutId id="2147483671" r:id="rId43"/>
    <p:sldLayoutId id="2147483674" r:id="rId44"/>
    <p:sldLayoutId id="2147483675" r:id="rId45"/>
    <p:sldLayoutId id="2147483676" r:id="rId46"/>
    <p:sldLayoutId id="2147483677" r:id="rId47"/>
    <p:sldLayoutId id="2147483672" r:id="rId48"/>
    <p:sldLayoutId id="2147483673" r:id="rId49"/>
    <p:sldLayoutId id="2147483712" r:id="rId50"/>
    <p:sldLayoutId id="2147483713" r:id="rId51"/>
    <p:sldLayoutId id="2147483761" r:id="rId52"/>
    <p:sldLayoutId id="2147483762" r:id="rId53"/>
    <p:sldLayoutId id="2147483779" r:id="rId54"/>
    <p:sldLayoutId id="2147483780" r:id="rId55"/>
    <p:sldLayoutId id="2147483655" r:id="rId56"/>
    <p:sldLayoutId id="2147483656" r:id="rId57"/>
    <p:sldLayoutId id="2147483667" r:id="rId58"/>
    <p:sldLayoutId id="2147483657" r:id="rId59"/>
    <p:sldLayoutId id="2147483658" r:id="rId60"/>
    <p:sldLayoutId id="2147483659" r:id="rId61"/>
    <p:sldLayoutId id="2147483669" r:id="rId62"/>
    <p:sldLayoutId id="2147483745" r:id="rId63"/>
    <p:sldLayoutId id="2147483746" r:id="rId64"/>
    <p:sldLayoutId id="2147483747" r:id="rId65"/>
    <p:sldLayoutId id="2147483748" r:id="rId66"/>
    <p:sldLayoutId id="2147483749" r:id="rId67"/>
    <p:sldLayoutId id="2147483679" r:id="rId68"/>
    <p:sldLayoutId id="2147483693" r:id="rId69"/>
    <p:sldLayoutId id="2147483680" r:id="rId70"/>
    <p:sldLayoutId id="2147483682" r:id="rId71"/>
    <p:sldLayoutId id="2147483694" r:id="rId72"/>
    <p:sldLayoutId id="2147483763" r:id="rId73"/>
    <p:sldLayoutId id="2147483751" r:id="rId74"/>
    <p:sldLayoutId id="2147483752" r:id="rId75"/>
    <p:sldLayoutId id="2147483754" r:id="rId76"/>
    <p:sldLayoutId id="2147483755" r:id="rId77"/>
    <p:sldLayoutId id="2147483756" r:id="rId78"/>
    <p:sldLayoutId id="2147483757" r:id="rId79"/>
    <p:sldLayoutId id="2147483683" r:id="rId80"/>
    <p:sldLayoutId id="2147483760" r:id="rId81"/>
    <p:sldLayoutId id="2147483684" r:id="rId82"/>
    <p:sldLayoutId id="2147483685" r:id="rId83"/>
    <p:sldLayoutId id="2147483750" r:id="rId84"/>
    <p:sldLayoutId id="2147483727" r:id="rId85"/>
    <p:sldLayoutId id="2147483686" r:id="rId86"/>
    <p:sldLayoutId id="2147483719" r:id="rId87"/>
    <p:sldLayoutId id="2147483725" r:id="rId88"/>
    <p:sldLayoutId id="2147483720" r:id="rId89"/>
    <p:sldLayoutId id="2147483731" r:id="rId90"/>
    <p:sldLayoutId id="2147483687" r:id="rId91"/>
    <p:sldLayoutId id="2147483688" r:id="rId92"/>
    <p:sldLayoutId id="2147483689" r:id="rId93"/>
    <p:sldLayoutId id="2147483690" r:id="rId94"/>
    <p:sldLayoutId id="2147483691" r:id="rId95"/>
    <p:sldLayoutId id="2147483692" r:id="rId96"/>
    <p:sldLayoutId id="2147483714" r:id="rId97"/>
    <p:sldLayoutId id="2147483753"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5ACBF0"/>
          </p15:clr>
        </p15:guide>
        <p15:guide id="4" pos="7242" userDrawn="1">
          <p15:clr>
            <a:srgbClr val="5ACBF0"/>
          </p15:clr>
        </p15:guide>
        <p15:guide id="5" orient="horz" pos="3861" userDrawn="1">
          <p15:clr>
            <a:srgbClr val="F26B43"/>
          </p15:clr>
        </p15:guide>
        <p15:guide id="6" orient="horz" pos="1139" userDrawn="1">
          <p15:clr>
            <a:srgbClr val="5ACBF0"/>
          </p15:clr>
        </p15:guide>
        <p15:guide id="7" orient="horz" pos="391" userDrawn="1">
          <p15:clr>
            <a:srgbClr val="5ACBF0"/>
          </p15:clr>
        </p15:guide>
        <p15:guide id="8" pos="3953" userDrawn="1">
          <p15:clr>
            <a:srgbClr val="C35EA4"/>
          </p15:clr>
        </p15:guide>
        <p15:guide id="9" pos="3727" userDrawn="1">
          <p15:clr>
            <a:srgbClr val="C35EA4"/>
          </p15:clr>
        </p15:guide>
        <p15:guide id="10" pos="2570" userDrawn="1">
          <p15:clr>
            <a:srgbClr val="C35EA4"/>
          </p15:clr>
        </p15:guide>
        <p15:guide id="11" pos="2774" userDrawn="1">
          <p15:clr>
            <a:srgbClr val="C35EA4"/>
          </p15:clr>
        </p15:guide>
        <p15:guide id="12" pos="4906" userDrawn="1">
          <p15:clr>
            <a:srgbClr val="C35EA4"/>
          </p15:clr>
        </p15:guide>
        <p15:guide id="13" pos="5110" userDrawn="1">
          <p15:clr>
            <a:srgbClr val="C35EA4"/>
          </p15:clr>
        </p15:guide>
        <p15:guide id="14" orient="horz" pos="1366" userDrawn="1">
          <p15:clr>
            <a:srgbClr val="F26B43"/>
          </p15:clr>
        </p15:guide>
        <p15:guide id="15" pos="3386" userDrawn="1">
          <p15:clr>
            <a:srgbClr val="9FCC3B"/>
          </p15:clr>
        </p15:guide>
        <p15:guide id="16" pos="4294" userDrawn="1">
          <p15:clr>
            <a:srgbClr val="9FCC3B"/>
          </p15:clr>
        </p15:guide>
        <p15:guide id="17" pos="2366" userDrawn="1">
          <p15:clr>
            <a:srgbClr val="C35EA4"/>
          </p15:clr>
        </p15:guide>
        <p15:guide id="18" pos="5314"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image" Target="../media/image59.jpeg"/><Relationship Id="rId5" Type="http://schemas.openxmlformats.org/officeDocument/2006/relationships/image" Target="../media/image1.emf"/><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tags" Target="../tags/tag9.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8.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slideLayout" Target="../slideLayouts/slideLayout31.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56.xml"/><Relationship Id="rId5" Type="http://schemas.openxmlformats.org/officeDocument/2006/relationships/image" Target="../media/image54.sv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57.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58.png"/><Relationship Id="rId5" Type="http://schemas.openxmlformats.org/officeDocument/2006/relationships/image" Target="../media/image1.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8DD8D3-D23D-4513-B258-520A18EA9333}"/>
              </a:ext>
            </a:extLst>
          </p:cNvPr>
          <p:cNvSpPr>
            <a:spLocks noGrp="1"/>
          </p:cNvSpPr>
          <p:nvPr>
            <p:ph type="title"/>
          </p:nvPr>
        </p:nvSpPr>
        <p:spPr>
          <a:xfrm>
            <a:off x="636323" y="2159099"/>
            <a:ext cx="9128163" cy="2967963"/>
          </a:xfrm>
        </p:spPr>
        <p:txBody>
          <a:bodyPr/>
          <a:lstStyle/>
          <a:p>
            <a:r>
              <a:rPr lang="da-DK" sz="4800" dirty="0" err="1"/>
              <a:t>Husmøde</a:t>
            </a:r>
            <a:r>
              <a:rPr lang="da-DK" sz="4800" dirty="0"/>
              <a:t> om den kommende politiske sæson samt ALT 2024-handlingsplan</a:t>
            </a:r>
          </a:p>
        </p:txBody>
      </p:sp>
      <p:sp>
        <p:nvSpPr>
          <p:cNvPr id="3" name="Pladsholder til dato 2">
            <a:extLst>
              <a:ext uri="{FF2B5EF4-FFF2-40B4-BE49-F238E27FC236}">
                <a16:creationId xmlns:a16="http://schemas.microsoft.com/office/drawing/2014/main" id="{6F3ADD93-4FCD-42FD-8B36-D26132121ABE}"/>
              </a:ext>
            </a:extLst>
          </p:cNvPr>
          <p:cNvSpPr>
            <a:spLocks noGrp="1"/>
          </p:cNvSpPr>
          <p:nvPr>
            <p:ph type="dt" sz="half" idx="10"/>
          </p:nvPr>
        </p:nvSpPr>
        <p:spPr/>
        <p:txBody>
          <a:bodyPr/>
          <a:lstStyle/>
          <a:p>
            <a:fld id="{74038226-5974-4A21-9E7E-FF84A872F3F6}" type="datetime2">
              <a:rPr lang="da-DK" smtClean="0"/>
              <a:pPr/>
              <a:t>27. august 2024</a:t>
            </a:fld>
            <a:endParaRPr lang="da-DK"/>
          </a:p>
        </p:txBody>
      </p:sp>
    </p:spTree>
    <p:extLst>
      <p:ext uri="{BB962C8B-B14F-4D97-AF65-F5344CB8AC3E}">
        <p14:creationId xmlns:p14="http://schemas.microsoft.com/office/powerpoint/2010/main" val="2026234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07C09C2-93F8-4C13-8CE0-C6F3FA15AC6E}"/>
              </a:ext>
            </a:extLst>
          </p:cNvPr>
          <p:cNvGraphicFramePr>
            <a:graphicFrameLocks noChangeAspect="1"/>
          </p:cNvGraphicFramePr>
          <p:nvPr>
            <p:custDataLst>
              <p:tags r:id="rId2"/>
            </p:custDataLst>
            <p:extLst>
              <p:ext uri="{D42A27DB-BD31-4B8C-83A1-F6EECF244321}">
                <p14:modId xmlns:p14="http://schemas.microsoft.com/office/powerpoint/2010/main" val="4030220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64"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60F88C1-90F3-42BA-9CB0-96BDA2718F2E}"/>
              </a:ext>
            </a:extLst>
          </p:cNvPr>
          <p:cNvSpPr>
            <a:spLocks noGrp="1"/>
          </p:cNvSpPr>
          <p:nvPr>
            <p:ph type="title"/>
          </p:nvPr>
        </p:nvSpPr>
        <p:spPr>
          <a:xfrm>
            <a:off x="695324" y="613250"/>
            <a:ext cx="11012121" cy="900000"/>
          </a:xfrm>
        </p:spPr>
        <p:txBody>
          <a:bodyPr vert="horz"/>
          <a:lstStyle/>
          <a:p>
            <a:r>
              <a:rPr lang="da-DK" sz="3200" dirty="0"/>
              <a:t>Styrket planlægning og prioritering </a:t>
            </a:r>
          </a:p>
        </p:txBody>
      </p:sp>
      <p:sp>
        <p:nvSpPr>
          <p:cNvPr id="3" name="Pladsholder til tekst 2">
            <a:extLst>
              <a:ext uri="{FF2B5EF4-FFF2-40B4-BE49-F238E27FC236}">
                <a16:creationId xmlns:a16="http://schemas.microsoft.com/office/drawing/2014/main" id="{66FCD4FD-4CA2-4633-B228-182DE69C418F}"/>
              </a:ext>
            </a:extLst>
          </p:cNvPr>
          <p:cNvSpPr>
            <a:spLocks noGrp="1"/>
          </p:cNvSpPr>
          <p:nvPr>
            <p:ph type="body" sz="quarter" idx="10"/>
          </p:nvPr>
        </p:nvSpPr>
        <p:spPr>
          <a:xfrm>
            <a:off x="695325" y="1808163"/>
            <a:ext cx="8693772" cy="4319260"/>
          </a:xfrm>
        </p:spPr>
        <p:txBody>
          <a:bodyPr>
            <a:normAutofit/>
          </a:bodyPr>
          <a:lstStyle/>
          <a:p>
            <a:r>
              <a:rPr lang="da-DK" sz="1600" b="1" dirty="0"/>
              <a:t>Vi skal planlægge vores forløb, så vi som hus er på forkant af sager, er bedre afstemte på retning og koordinerede om leverancer. Samtidig skal planlægningen sikre, at vi prioriterer vores ressourcer klogt. </a:t>
            </a:r>
          </a:p>
          <a:p>
            <a:endParaRPr lang="da-DK" sz="1600" dirty="0"/>
          </a:p>
          <a:p>
            <a:r>
              <a:rPr lang="da-DK" sz="1600" dirty="0"/>
              <a:t>Derfor vil vi:</a:t>
            </a:r>
          </a:p>
          <a:p>
            <a:pPr marL="285750" indent="-285750">
              <a:buFont typeface="Arial" panose="020B0604020202020204" pitchFamily="34" charset="0"/>
              <a:buChar char="•"/>
            </a:pPr>
            <a:r>
              <a:rPr lang="da-DK" sz="1600" b="1" dirty="0"/>
              <a:t>Sikre den tværgående planlægning og koordination af store forløb.</a:t>
            </a:r>
            <a:r>
              <a:rPr lang="da-DK" sz="1600" dirty="0"/>
              <a:t> Vi skal prioritere indsatsen på tværs af huset, skabe sammenhængende leverancer og understøtte brugen af ressourcer. Fx gennem fast opfølgning på årsplan. </a:t>
            </a:r>
          </a:p>
          <a:p>
            <a:pPr marL="285750" indent="-285750">
              <a:buFont typeface="Arial" panose="020B0604020202020204" pitchFamily="34" charset="0"/>
              <a:buChar char="•"/>
            </a:pPr>
            <a:endParaRPr lang="da-DK" sz="1600" dirty="0"/>
          </a:p>
          <a:p>
            <a:pPr marL="285750" indent="-285750">
              <a:buFont typeface="Arial" panose="020B0604020202020204" pitchFamily="34" charset="0"/>
              <a:buChar char="•"/>
            </a:pPr>
            <a:r>
              <a:rPr lang="da-DK" sz="1600" b="1" dirty="0"/>
              <a:t>Løbende følge op på fremdrift og prioriteter. </a:t>
            </a:r>
            <a:r>
              <a:rPr lang="da-DK" sz="1600" dirty="0"/>
              <a:t>Opfølgning skal ske</a:t>
            </a:r>
            <a:r>
              <a:rPr lang="da-DK" sz="1600" b="1" dirty="0"/>
              <a:t> </a:t>
            </a:r>
            <a:r>
              <a:rPr lang="da-DK" sz="1600" dirty="0"/>
              <a:t>både i kontorer, afdelinger og i den øverste ledelse, så vores arbejde løbende kan tilpasses prioritering og retning. Fx top 10 gennemgang.</a:t>
            </a:r>
          </a:p>
          <a:p>
            <a:pPr marL="285750" indent="-285750">
              <a:buFont typeface="Arial" panose="020B0604020202020204" pitchFamily="34" charset="0"/>
              <a:buChar char="•"/>
            </a:pPr>
            <a:endParaRPr lang="da-DK" sz="1600" dirty="0"/>
          </a:p>
          <a:p>
            <a:pPr marL="285750" indent="-285750">
              <a:buFont typeface="Arial" panose="020B0604020202020204" pitchFamily="34" charset="0"/>
              <a:buChar char="•"/>
            </a:pPr>
            <a:r>
              <a:rPr lang="da-DK" sz="1600" b="1" dirty="0"/>
              <a:t>Kommunikere om prioriteter og beslutninger.</a:t>
            </a:r>
            <a:r>
              <a:rPr lang="da-DK" sz="1600" dirty="0"/>
              <a:t> Vi skal sikre klarhed om retningen. Fx skal styringsværkstøjer fast præsenteres på kontor- og afdelingsmøder.</a:t>
            </a:r>
          </a:p>
        </p:txBody>
      </p:sp>
      <p:sp>
        <p:nvSpPr>
          <p:cNvPr id="4" name="Pladsholder til slidenummer 3">
            <a:extLst>
              <a:ext uri="{FF2B5EF4-FFF2-40B4-BE49-F238E27FC236}">
                <a16:creationId xmlns:a16="http://schemas.microsoft.com/office/drawing/2014/main" id="{7AF6994B-2748-44A3-95C2-9A8C999DFF22}"/>
              </a:ext>
            </a:extLst>
          </p:cNvPr>
          <p:cNvSpPr>
            <a:spLocks noGrp="1"/>
          </p:cNvSpPr>
          <p:nvPr>
            <p:ph type="sldNum" sz="quarter" idx="4"/>
          </p:nvPr>
        </p:nvSpPr>
        <p:spPr/>
        <p:txBody>
          <a:bodyPr/>
          <a:lstStyle/>
          <a:p>
            <a:fld id="{F8D14BDA-C419-F344-9039-0BCDE95FAB14}" type="slidenum">
              <a:rPr lang="da-DK" smtClean="0"/>
              <a:pPr/>
              <a:t>9</a:t>
            </a:fld>
            <a:endParaRPr lang="da-DK" dirty="0"/>
          </a:p>
        </p:txBody>
      </p:sp>
    </p:spTree>
    <p:extLst>
      <p:ext uri="{BB962C8B-B14F-4D97-AF65-F5344CB8AC3E}">
        <p14:creationId xmlns:p14="http://schemas.microsoft.com/office/powerpoint/2010/main" val="4009886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2EE7BD7F-F81D-4676-9BB7-63B1814689B2}"/>
              </a:ext>
            </a:extLst>
          </p:cNvPr>
          <p:cNvGraphicFramePr>
            <a:graphicFrameLocks noChangeAspect="1"/>
          </p:cNvGraphicFramePr>
          <p:nvPr>
            <p:custDataLst>
              <p:tags r:id="rId2"/>
            </p:custDataLst>
            <p:extLst>
              <p:ext uri="{D42A27DB-BD31-4B8C-83A1-F6EECF244321}">
                <p14:modId xmlns:p14="http://schemas.microsoft.com/office/powerpoint/2010/main" val="1158774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82"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AA5B4B7-C43F-4B9D-95B4-37F9D6862CCF}"/>
              </a:ext>
            </a:extLst>
          </p:cNvPr>
          <p:cNvSpPr>
            <a:spLocks noGrp="1"/>
          </p:cNvSpPr>
          <p:nvPr>
            <p:ph type="title"/>
          </p:nvPr>
        </p:nvSpPr>
        <p:spPr/>
        <p:txBody>
          <a:bodyPr vert="horz"/>
          <a:lstStyle/>
          <a:p>
            <a:r>
              <a:rPr lang="da-DK" sz="3200" dirty="0"/>
              <a:t>Mere synlighed og tydelig retning</a:t>
            </a:r>
          </a:p>
        </p:txBody>
      </p:sp>
      <p:sp>
        <p:nvSpPr>
          <p:cNvPr id="3" name="Pladsholder til tekst 2">
            <a:extLst>
              <a:ext uri="{FF2B5EF4-FFF2-40B4-BE49-F238E27FC236}">
                <a16:creationId xmlns:a16="http://schemas.microsoft.com/office/drawing/2014/main" id="{B2EB9891-14CA-4866-8FD3-9262185170DB}"/>
              </a:ext>
            </a:extLst>
          </p:cNvPr>
          <p:cNvSpPr>
            <a:spLocks noGrp="1"/>
          </p:cNvSpPr>
          <p:nvPr>
            <p:ph type="body" sz="quarter" idx="10"/>
          </p:nvPr>
        </p:nvSpPr>
        <p:spPr>
          <a:xfrm>
            <a:off x="695325" y="1808163"/>
            <a:ext cx="6848475" cy="4314825"/>
          </a:xfrm>
        </p:spPr>
        <p:txBody>
          <a:bodyPr>
            <a:normAutofit/>
          </a:bodyPr>
          <a:lstStyle/>
          <a:p>
            <a:pPr marL="0" indent="0">
              <a:buNone/>
            </a:pPr>
            <a:r>
              <a:rPr lang="da-DK" b="1" dirty="0"/>
              <a:t>Som ledelse skal vi være tydelige, og der skal sættes en klar retning i større sager.</a:t>
            </a:r>
          </a:p>
          <a:p>
            <a:pPr marL="0" indent="0">
              <a:buNone/>
            </a:pPr>
            <a:endParaRPr lang="da-DK" dirty="0"/>
          </a:p>
          <a:p>
            <a:pPr marL="0" indent="0">
              <a:buNone/>
            </a:pPr>
            <a:r>
              <a:rPr lang="da-DK" dirty="0"/>
              <a:t>Derfor vil vi:</a:t>
            </a:r>
          </a:p>
          <a:p>
            <a:pPr marL="285750" indent="-285750">
              <a:buFont typeface="Arial" panose="020B0604020202020204" pitchFamily="34" charset="0"/>
              <a:buChar char="•"/>
            </a:pPr>
            <a:r>
              <a:rPr lang="da-DK" b="1" dirty="0"/>
              <a:t>Understøtte bedre dialog mellem øverste ledelse og enhederne</a:t>
            </a:r>
            <a:r>
              <a:rPr lang="da-DK" dirty="0"/>
              <a:t>. Vi skal etablere mere nærhed trods fysisk større afstand</a:t>
            </a:r>
            <a:r>
              <a:rPr lang="da-DK" b="1" dirty="0"/>
              <a:t>.</a:t>
            </a:r>
            <a:r>
              <a:rPr lang="da-DK" dirty="0"/>
              <a:t> Fx vil DC tage på en kontor-/afdelingsrunde. </a:t>
            </a:r>
          </a:p>
          <a:p>
            <a:pPr marL="0" indent="0">
              <a:buNone/>
            </a:pPr>
            <a:endParaRPr lang="da-DK" dirty="0"/>
          </a:p>
          <a:p>
            <a:pPr marL="285750" indent="-285750">
              <a:buFont typeface="Arial" panose="020B0604020202020204" pitchFamily="34" charset="0"/>
              <a:buChar char="•"/>
            </a:pPr>
            <a:r>
              <a:rPr lang="da-DK" b="1" dirty="0"/>
              <a:t>Etablere bedre struktur for kommunikation fra direktionen</a:t>
            </a:r>
            <a:r>
              <a:rPr lang="da-DK" dirty="0"/>
              <a:t>. Vi skal sikre mere gennemsigtighed og transparens. Fx gennem nyt fra DC og direktionen med fast kadence.</a:t>
            </a:r>
          </a:p>
          <a:p>
            <a:pPr marL="0" indent="0">
              <a:buNone/>
            </a:pPr>
            <a:endParaRPr lang="da-DK" dirty="0"/>
          </a:p>
          <a:p>
            <a:pPr marL="285750" indent="-285750">
              <a:buFont typeface="Arial" panose="020B0604020202020204" pitchFamily="34" charset="0"/>
              <a:buChar char="•"/>
            </a:pPr>
            <a:r>
              <a:rPr lang="da-DK" b="1" dirty="0"/>
              <a:t>Sikre tydelig retning på årets opgaver.</a:t>
            </a:r>
            <a:r>
              <a:rPr lang="da-DK" dirty="0"/>
              <a:t> Fx ved at rykke MUS til foråret. MUS følges op af mini-MUS (inkl. lønsamtaler) i sensommer/efterår.</a:t>
            </a:r>
          </a:p>
          <a:p>
            <a:pPr marL="0" indent="0">
              <a:buNone/>
            </a:pPr>
            <a:endParaRPr lang="da-DK" dirty="0"/>
          </a:p>
        </p:txBody>
      </p:sp>
      <p:pic>
        <p:nvPicPr>
          <p:cNvPr id="7" name="Picture 6" descr="Arbejdsplads definerede kerneopgave: Nu arbejder vi i samme retning | VPT">
            <a:extLst>
              <a:ext uri="{FF2B5EF4-FFF2-40B4-BE49-F238E27FC236}">
                <a16:creationId xmlns:a16="http://schemas.microsoft.com/office/drawing/2014/main" id="{F280A9A3-03BD-44E7-867E-1F96B8EF50AD}"/>
              </a:ext>
            </a:extLst>
          </p:cNvPr>
          <p:cNvPicPr>
            <a:picLocks noGrp="1" noChangeAspect="1" noChangeArrowheads="1"/>
          </p:cNvPicPr>
          <p:nvPr>
            <p:ph type="pic" sz="quarter" idx="13"/>
          </p:nvPr>
        </p:nvPicPr>
        <p:blipFill>
          <a:blip r:embed="rId6">
            <a:extLst>
              <a:ext uri="{28A0092B-C50C-407E-A947-70E740481C1C}">
                <a14:useLocalDpi xmlns:a14="http://schemas.microsoft.com/office/drawing/2010/main" val="0"/>
              </a:ext>
            </a:extLst>
          </a:blip>
          <a:srcRect l="4241" r="4241"/>
          <a:stretch>
            <a:fillRect/>
          </a:stretch>
        </p:blipFill>
        <p:spPr bwMode="auto">
          <a:xfrm>
            <a:off x="7788275" y="3429000"/>
            <a:ext cx="3708400" cy="270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021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EE95269-5114-4DDD-93A5-17FBF7CD55E8}"/>
              </a:ext>
            </a:extLst>
          </p:cNvPr>
          <p:cNvGraphicFramePr>
            <a:graphicFrameLocks noChangeAspect="1"/>
          </p:cNvGraphicFramePr>
          <p:nvPr>
            <p:custDataLst>
              <p:tags r:id="rId2"/>
            </p:custDataLst>
            <p:extLst>
              <p:ext uri="{D42A27DB-BD31-4B8C-83A1-F6EECF244321}">
                <p14:modId xmlns:p14="http://schemas.microsoft.com/office/powerpoint/2010/main" val="16848746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03"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88A8EEA-43CC-4209-960C-26472447C0D2}"/>
              </a:ext>
            </a:extLst>
          </p:cNvPr>
          <p:cNvSpPr>
            <a:spLocks noGrp="1"/>
          </p:cNvSpPr>
          <p:nvPr>
            <p:ph type="title"/>
          </p:nvPr>
        </p:nvSpPr>
        <p:spPr/>
        <p:txBody>
          <a:bodyPr vert="horz"/>
          <a:lstStyle/>
          <a:p>
            <a:r>
              <a:rPr lang="da-DK" dirty="0"/>
              <a:t>Den videre proces for ALT-handlingsplanen</a:t>
            </a:r>
          </a:p>
        </p:txBody>
      </p:sp>
      <p:sp>
        <p:nvSpPr>
          <p:cNvPr id="4" name="Pladsholder til slidenummer 3">
            <a:extLst>
              <a:ext uri="{FF2B5EF4-FFF2-40B4-BE49-F238E27FC236}">
                <a16:creationId xmlns:a16="http://schemas.microsoft.com/office/drawing/2014/main" id="{D5F2E21E-5D37-4C89-B619-CC8EB39353E9}"/>
              </a:ext>
            </a:extLst>
          </p:cNvPr>
          <p:cNvSpPr>
            <a:spLocks noGrp="1"/>
          </p:cNvSpPr>
          <p:nvPr>
            <p:ph type="sldNum" sz="quarter" idx="4"/>
          </p:nvPr>
        </p:nvSpPr>
        <p:spPr/>
        <p:txBody>
          <a:bodyPr/>
          <a:lstStyle/>
          <a:p>
            <a:fld id="{F8D14BDA-C419-F344-9039-0BCDE95FAB14}" type="slidenum">
              <a:rPr lang="da-DK" smtClean="0"/>
              <a:pPr/>
              <a:t>11</a:t>
            </a:fld>
            <a:endParaRPr lang="da-DK" dirty="0"/>
          </a:p>
        </p:txBody>
      </p:sp>
      <p:sp>
        <p:nvSpPr>
          <p:cNvPr id="9" name="Tekstfelt 8">
            <a:extLst>
              <a:ext uri="{FF2B5EF4-FFF2-40B4-BE49-F238E27FC236}">
                <a16:creationId xmlns:a16="http://schemas.microsoft.com/office/drawing/2014/main" id="{19E794F3-992F-4049-A07E-F5647D98198C}"/>
              </a:ext>
            </a:extLst>
          </p:cNvPr>
          <p:cNvSpPr txBox="1"/>
          <p:nvPr/>
        </p:nvSpPr>
        <p:spPr>
          <a:xfrm>
            <a:off x="765908" y="1513250"/>
            <a:ext cx="9440984" cy="3970318"/>
          </a:xfrm>
          <a:prstGeom prst="rect">
            <a:avLst/>
          </a:prstGeom>
          <a:noFill/>
        </p:spPr>
        <p:txBody>
          <a:bodyPr wrap="square" rtlCol="0">
            <a:spAutoFit/>
          </a:bodyPr>
          <a:lstStyle/>
          <a:p>
            <a:pPr marL="285750" indent="-285750">
              <a:buFont typeface="Wingdings" panose="05000000000000000000" pitchFamily="2" charset="2"/>
              <a:buChar char="Ø"/>
            </a:pPr>
            <a:r>
              <a:rPr lang="da-DK" dirty="0"/>
              <a:t>Der er blandt afdelingscheferne udpeget ”en ansvarlig ambassadør” for hver prioritet:</a:t>
            </a:r>
            <a:br>
              <a:rPr lang="da-DK" dirty="0"/>
            </a:br>
            <a:endParaRPr lang="da-DK" dirty="0"/>
          </a:p>
          <a:p>
            <a:pPr marL="285750" indent="-285750">
              <a:buFont typeface="Arial" panose="020B0604020202020204" pitchFamily="34" charset="0"/>
              <a:buChar char="•"/>
            </a:pPr>
            <a:r>
              <a:rPr lang="da-DK" dirty="0"/>
              <a:t>Bedre tværgående samarbejde (Cecilie)</a:t>
            </a:r>
          </a:p>
          <a:p>
            <a:pPr marL="285750" indent="-285750">
              <a:buFont typeface="Arial" panose="020B0604020202020204" pitchFamily="34" charset="0"/>
              <a:buChar char="•"/>
            </a:pPr>
            <a:r>
              <a:rPr lang="da-DK" dirty="0"/>
              <a:t>Styrket planlægning og prioritering (Randi)</a:t>
            </a:r>
          </a:p>
          <a:p>
            <a:pPr marL="285750" indent="-285750">
              <a:buFont typeface="Arial" panose="020B0604020202020204" pitchFamily="34" charset="0"/>
              <a:buChar char="•"/>
            </a:pPr>
            <a:r>
              <a:rPr lang="da-DK" dirty="0"/>
              <a:t>Mere synlighed og tydelig retning (Dorte)</a:t>
            </a:r>
          </a:p>
          <a:p>
            <a:pPr marL="285750" indent="-285750">
              <a:buFont typeface="Arial" panose="020B0604020202020204" pitchFamily="34" charset="0"/>
              <a:buChar char="•"/>
            </a:pPr>
            <a:endParaRPr lang="da-DK" dirty="0"/>
          </a:p>
          <a:p>
            <a:pPr marL="285750" indent="-285750">
              <a:buFont typeface="Wingdings" panose="05000000000000000000" pitchFamily="2" charset="2"/>
              <a:buChar char="Ø"/>
            </a:pPr>
            <a:r>
              <a:rPr lang="da-DK" dirty="0"/>
              <a:t>Fremdrift på ALT-handlingsplanen følges løbende på afdelingschefmøder og er et fast punkt på møder i samarbejdsudvalget. </a:t>
            </a:r>
            <a:br>
              <a:rPr lang="da-DK" dirty="0"/>
            </a:br>
            <a:endParaRPr lang="da-DK" dirty="0"/>
          </a:p>
          <a:p>
            <a:pPr marL="285750" indent="-285750">
              <a:buFont typeface="Wingdings" panose="05000000000000000000" pitchFamily="2" charset="2"/>
              <a:buChar char="Ø"/>
            </a:pPr>
            <a:r>
              <a:rPr lang="da-DK" dirty="0"/>
              <a:t>For et par af initiativerne i handlingsplanen skal der nedsættes arbejdsgrupper. Det vil ske i den kommende tid.</a:t>
            </a:r>
          </a:p>
          <a:p>
            <a:pPr marL="285750" indent="-285750">
              <a:buFont typeface="Wingdings" panose="05000000000000000000" pitchFamily="2" charset="2"/>
              <a:buChar char="Ø"/>
            </a:pPr>
            <a:endParaRPr lang="da-DK" dirty="0"/>
          </a:p>
          <a:p>
            <a:pPr marL="285750" indent="-285750">
              <a:buFont typeface="Wingdings" panose="05000000000000000000" pitchFamily="2" charset="2"/>
              <a:buChar char="Ø"/>
            </a:pPr>
            <a:r>
              <a:rPr lang="da-DK" dirty="0"/>
              <a:t>Huset vil løbende blive orienteret om status på ALT-handlingsplanen.</a:t>
            </a:r>
          </a:p>
        </p:txBody>
      </p:sp>
    </p:spTree>
    <p:extLst>
      <p:ext uri="{BB962C8B-B14F-4D97-AF65-F5344CB8AC3E}">
        <p14:creationId xmlns:p14="http://schemas.microsoft.com/office/powerpoint/2010/main" val="1926173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30A7A3-4BB0-4FC7-A37A-7D6D965AE00A}"/>
              </a:ext>
            </a:extLst>
          </p:cNvPr>
          <p:cNvSpPr>
            <a:spLocks noGrp="1"/>
          </p:cNvSpPr>
          <p:nvPr>
            <p:ph type="title"/>
          </p:nvPr>
        </p:nvSpPr>
        <p:spPr/>
        <p:txBody>
          <a:bodyPr/>
          <a:lstStyle/>
          <a:p>
            <a:r>
              <a:rPr lang="da-DK" dirty="0"/>
              <a:t>Opfølgning på meldinger om fysisk arbejdsmiljø</a:t>
            </a:r>
          </a:p>
        </p:txBody>
      </p:sp>
      <p:sp>
        <p:nvSpPr>
          <p:cNvPr id="3" name="Pladsholder til tekst 2">
            <a:extLst>
              <a:ext uri="{FF2B5EF4-FFF2-40B4-BE49-F238E27FC236}">
                <a16:creationId xmlns:a16="http://schemas.microsoft.com/office/drawing/2014/main" id="{03ED420E-08BB-47A3-8890-CBC359D50A45}"/>
              </a:ext>
            </a:extLst>
          </p:cNvPr>
          <p:cNvSpPr>
            <a:spLocks noGrp="1"/>
          </p:cNvSpPr>
          <p:nvPr>
            <p:ph type="body" sz="quarter" idx="10"/>
          </p:nvPr>
        </p:nvSpPr>
        <p:spPr/>
        <p:txBody>
          <a:bodyPr/>
          <a:lstStyle/>
          <a:p>
            <a:r>
              <a:rPr lang="da-DK" b="1" dirty="0"/>
              <a:t>Problemer					Opfølgning</a:t>
            </a:r>
          </a:p>
          <a:p>
            <a:r>
              <a:rPr lang="da-DK" b="1" dirty="0"/>
              <a:t>Stillesiddende arbejde ved PC</a:t>
            </a:r>
            <a:r>
              <a:rPr lang="da-DK" dirty="0"/>
              <a:t>			Medarbejdere har fået rådgivning af den ergonomiske konsulent</a:t>
            </a:r>
          </a:p>
          <a:p>
            <a:r>
              <a:rPr lang="da-DK" b="1" dirty="0"/>
              <a:t>Pladsforhold </a:t>
            </a:r>
            <a:r>
              <a:rPr lang="da-DK" dirty="0"/>
              <a:t>(storrum)			Mulige tiltag: </a:t>
            </a:r>
            <a:r>
              <a:rPr lang="da-DK" dirty="0" err="1"/>
              <a:t>mutebokse</a:t>
            </a:r>
            <a:r>
              <a:rPr lang="da-DK" dirty="0"/>
              <a:t>, aflastningsområder på gang mv.</a:t>
            </a:r>
          </a:p>
          <a:p>
            <a:r>
              <a:rPr lang="da-DK" b="1" dirty="0"/>
              <a:t>Lys</a:t>
            </a:r>
          </a:p>
          <a:p>
            <a:r>
              <a:rPr lang="da-DK" dirty="0"/>
              <a:t>Manglende dagslys pga. stillads</a:t>
            </a:r>
            <a:r>
              <a:rPr lang="da-DK" b="1" dirty="0"/>
              <a:t>		</a:t>
            </a:r>
            <a:r>
              <a:rPr lang="da-DK" dirty="0"/>
              <a:t>JM’s byggeprojekt. Stilladset vil være væk senest d. 5. september</a:t>
            </a:r>
          </a:p>
          <a:p>
            <a:r>
              <a:rPr lang="da-DK" dirty="0"/>
              <a:t>Gener fra for svag/for skarp belysning		Besøg hos medarbejdere og opsætning/udskiftning af lamper</a:t>
            </a:r>
          </a:p>
          <a:p>
            <a:r>
              <a:rPr lang="da-DK" b="1" dirty="0"/>
              <a:t>Lyd</a:t>
            </a:r>
          </a:p>
          <a:p>
            <a:r>
              <a:rPr lang="da-DK" dirty="0"/>
              <a:t>Støjproblemer i flermandskontorer		Aflastningsrum udenfor storrummet (</a:t>
            </a:r>
            <a:r>
              <a:rPr lang="da-DK" dirty="0" err="1"/>
              <a:t>mutebokse</a:t>
            </a:r>
            <a:r>
              <a:rPr lang="da-DK" dirty="0"/>
              <a:t>, ”kroge” på gangen) 					samt </a:t>
            </a:r>
            <a:r>
              <a:rPr lang="da-DK" dirty="0" err="1"/>
              <a:t>noise-cancelling</a:t>
            </a:r>
            <a:r>
              <a:rPr lang="da-DK" dirty="0"/>
              <a:t> </a:t>
            </a:r>
            <a:r>
              <a:rPr lang="da-DK" dirty="0" err="1"/>
              <a:t>headsets</a:t>
            </a:r>
            <a:r>
              <a:rPr lang="da-DK" dirty="0"/>
              <a:t>. Lydabsorberende film til reoler mv.</a:t>
            </a:r>
          </a:p>
          <a:p>
            <a:r>
              <a:rPr lang="da-DK" dirty="0"/>
              <a:t>Støj fra køkkener/kaffemaskiner		Opslag på intranet – husk at tage hensyn til kollegaer, når du er i 					køkkenområder</a:t>
            </a:r>
          </a:p>
          <a:p>
            <a:r>
              <a:rPr lang="da-DK" dirty="0"/>
              <a:t>Høj hyletone i SHG 10, stuen			</a:t>
            </a:r>
            <a:r>
              <a:rPr lang="da-DK" b="1" dirty="0"/>
              <a:t>Løst.</a:t>
            </a:r>
            <a:r>
              <a:rPr lang="da-DK" dirty="0"/>
              <a:t> Cirkulationspumpe i kælderen er udskiftet af BYGST</a:t>
            </a:r>
          </a:p>
          <a:p>
            <a:r>
              <a:rPr lang="da-DK" dirty="0"/>
              <a:t>Lydgener fra JM’s byggeprojekt			</a:t>
            </a:r>
            <a:r>
              <a:rPr lang="da-DK" b="1" dirty="0"/>
              <a:t>Løst</a:t>
            </a:r>
            <a:r>
              <a:rPr lang="da-DK" dirty="0"/>
              <a:t>. JM’s byggeprojekt er nu afsluttet.</a:t>
            </a:r>
          </a:p>
          <a:p>
            <a:r>
              <a:rPr lang="da-DK" dirty="0"/>
              <a:t>		</a:t>
            </a:r>
          </a:p>
        </p:txBody>
      </p:sp>
      <p:sp>
        <p:nvSpPr>
          <p:cNvPr id="4" name="Pladsholder til slidenummer 3">
            <a:extLst>
              <a:ext uri="{FF2B5EF4-FFF2-40B4-BE49-F238E27FC236}">
                <a16:creationId xmlns:a16="http://schemas.microsoft.com/office/drawing/2014/main" id="{A8630128-30A0-44B0-9D2E-2DD96C0B5954}"/>
              </a:ext>
            </a:extLst>
          </p:cNvPr>
          <p:cNvSpPr>
            <a:spLocks noGrp="1"/>
          </p:cNvSpPr>
          <p:nvPr>
            <p:ph type="sldNum" sz="quarter" idx="4"/>
          </p:nvPr>
        </p:nvSpPr>
        <p:spPr/>
        <p:txBody>
          <a:bodyPr/>
          <a:lstStyle/>
          <a:p>
            <a:fld id="{F8D14BDA-C419-F344-9039-0BCDE95FAB14}" type="slidenum">
              <a:rPr lang="da-DK" smtClean="0"/>
              <a:pPr/>
              <a:t>12</a:t>
            </a:fld>
            <a:endParaRPr lang="da-DK" dirty="0"/>
          </a:p>
        </p:txBody>
      </p:sp>
    </p:spTree>
    <p:extLst>
      <p:ext uri="{BB962C8B-B14F-4D97-AF65-F5344CB8AC3E}">
        <p14:creationId xmlns:p14="http://schemas.microsoft.com/office/powerpoint/2010/main" val="2837602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582DD-55AF-4986-81D8-86DDBBA1F2EF}"/>
              </a:ext>
            </a:extLst>
          </p:cNvPr>
          <p:cNvSpPr>
            <a:spLocks noGrp="1"/>
          </p:cNvSpPr>
          <p:nvPr>
            <p:ph type="title"/>
          </p:nvPr>
        </p:nvSpPr>
        <p:spPr/>
        <p:txBody>
          <a:bodyPr/>
          <a:lstStyle/>
          <a:p>
            <a:r>
              <a:rPr lang="da-DK" dirty="0"/>
              <a:t>Fortsat opfølgning vedr. fysisk arbejdsmiljø</a:t>
            </a:r>
          </a:p>
        </p:txBody>
      </p:sp>
      <p:sp>
        <p:nvSpPr>
          <p:cNvPr id="3" name="Pladsholder til tekst 2">
            <a:extLst>
              <a:ext uri="{FF2B5EF4-FFF2-40B4-BE49-F238E27FC236}">
                <a16:creationId xmlns:a16="http://schemas.microsoft.com/office/drawing/2014/main" id="{965EB706-E3D6-4B50-A78D-2AC51388D7F8}"/>
              </a:ext>
            </a:extLst>
          </p:cNvPr>
          <p:cNvSpPr>
            <a:spLocks noGrp="1"/>
          </p:cNvSpPr>
          <p:nvPr>
            <p:ph type="body" sz="quarter" idx="10"/>
          </p:nvPr>
        </p:nvSpPr>
        <p:spPr/>
        <p:txBody>
          <a:bodyPr>
            <a:normAutofit lnSpcReduction="10000"/>
          </a:bodyPr>
          <a:lstStyle/>
          <a:p>
            <a:r>
              <a:rPr lang="da-DK" b="1" dirty="0"/>
              <a:t>Problemer					Opfølgning</a:t>
            </a:r>
          </a:p>
          <a:p>
            <a:r>
              <a:rPr lang="da-DK" b="1" dirty="0"/>
              <a:t>Temperatur</a:t>
            </a:r>
            <a:r>
              <a:rPr lang="da-DK" dirty="0"/>
              <a:t>		</a:t>
            </a:r>
          </a:p>
          <a:p>
            <a:r>
              <a:rPr lang="da-DK" dirty="0"/>
              <a:t>Manglende mulighed at justere temperaturen	Rejst som et problem overfor Bygningsstyrelsen</a:t>
            </a:r>
          </a:p>
          <a:p>
            <a:r>
              <a:rPr lang="da-DK" dirty="0"/>
              <a:t>Træk i nr. 10, stueetage ved SPOLD		I gang med at indhente prisoverslag på tætning af vinduer</a:t>
            </a:r>
          </a:p>
          <a:p>
            <a:r>
              <a:rPr lang="da-DK" dirty="0"/>
              <a:t>Problemer sidste vinter med varme i nr. 10, stuen	Løst. JM’s byggeprojekt er nu afsluttet.</a:t>
            </a:r>
          </a:p>
          <a:p>
            <a:r>
              <a:rPr lang="da-DK" b="1" dirty="0"/>
              <a:t>Luftkvalitet</a:t>
            </a:r>
          </a:p>
          <a:p>
            <a:r>
              <a:rPr lang="da-DK" dirty="0"/>
              <a:t>PCB i byggematerialer i SHG 12			Drøftes løbende med BYGST. Information på intranettet</a:t>
            </a:r>
          </a:p>
          <a:p>
            <a:r>
              <a:rPr lang="da-DK" dirty="0"/>
              <a:t>Tæt luft/indelukket				Opfordring til at lufte ud nogle gange om dagen lægges på intranet</a:t>
            </a:r>
          </a:p>
          <a:p>
            <a:r>
              <a:rPr lang="da-DK" dirty="0"/>
              <a:t>Ikke rart at åbne vinduer, da mange ryger i gården	ISM er røgfri arbejdsplads. Husudvalg må drøfte igen om rygesteder 					kan indskærpes i andre ministerier + overfor håndværkere</a:t>
            </a:r>
          </a:p>
          <a:p>
            <a:r>
              <a:rPr lang="da-DK" dirty="0"/>
              <a:t>Ønske om planter på gange			Nu kan kontorer selv indkøbe et par planter til gangen(kontorbudget).</a:t>
            </a:r>
          </a:p>
          <a:p>
            <a:r>
              <a:rPr lang="da-DK" dirty="0"/>
              <a:t>Rengøring	 er mangelfuld			Opfordring på intranet til, at medarbejdere klager direkte til </a:t>
            </a:r>
            <a:r>
              <a:rPr lang="da-DK" dirty="0" err="1"/>
              <a:t>Coor</a:t>
            </a:r>
            <a:endParaRPr lang="da-DK" dirty="0"/>
          </a:p>
          <a:p>
            <a:r>
              <a:rPr lang="da-DK" b="1" dirty="0"/>
              <a:t>I øvrigt</a:t>
            </a:r>
          </a:p>
          <a:p>
            <a:r>
              <a:rPr lang="da-DK" dirty="0"/>
              <a:t>Danskvandsmaskiner og bedre kaffeautomater	Tages op til beslutning i forbindelse med de 2 årlige ønskerunder </a:t>
            </a:r>
          </a:p>
          <a:p>
            <a:r>
              <a:rPr lang="da-DK" dirty="0"/>
              <a:t>                                                                                             (besluttes på AC-møde).			</a:t>
            </a:r>
          </a:p>
          <a:p>
            <a:endParaRPr lang="da-DK" dirty="0"/>
          </a:p>
        </p:txBody>
      </p:sp>
      <p:sp>
        <p:nvSpPr>
          <p:cNvPr id="4" name="Pladsholder til slidenummer 3">
            <a:extLst>
              <a:ext uri="{FF2B5EF4-FFF2-40B4-BE49-F238E27FC236}">
                <a16:creationId xmlns:a16="http://schemas.microsoft.com/office/drawing/2014/main" id="{D9652E10-90B9-4E05-BB1B-E7B342A9C280}"/>
              </a:ext>
            </a:extLst>
          </p:cNvPr>
          <p:cNvSpPr>
            <a:spLocks noGrp="1"/>
          </p:cNvSpPr>
          <p:nvPr>
            <p:ph type="sldNum" sz="quarter" idx="4"/>
          </p:nvPr>
        </p:nvSpPr>
        <p:spPr/>
        <p:txBody>
          <a:bodyPr/>
          <a:lstStyle/>
          <a:p>
            <a:fld id="{F8D14BDA-C419-F344-9039-0BCDE95FAB14}" type="slidenum">
              <a:rPr lang="da-DK" smtClean="0"/>
              <a:pPr/>
              <a:t>13</a:t>
            </a:fld>
            <a:endParaRPr lang="da-DK" dirty="0"/>
          </a:p>
        </p:txBody>
      </p:sp>
    </p:spTree>
    <p:extLst>
      <p:ext uri="{BB962C8B-B14F-4D97-AF65-F5344CB8AC3E}">
        <p14:creationId xmlns:p14="http://schemas.microsoft.com/office/powerpoint/2010/main" val="3837727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454322B-6FEC-49BA-B15D-5B7DA7098068}"/>
              </a:ext>
            </a:extLst>
          </p:cNvPr>
          <p:cNvGraphicFramePr>
            <a:graphicFrameLocks noChangeAspect="1"/>
          </p:cNvGraphicFramePr>
          <p:nvPr>
            <p:custDataLst>
              <p:tags r:id="rId2"/>
            </p:custDataLst>
            <p:extLst>
              <p:ext uri="{D42A27DB-BD31-4B8C-83A1-F6EECF244321}">
                <p14:modId xmlns:p14="http://schemas.microsoft.com/office/powerpoint/2010/main" val="3047186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35"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FA9ABC7A-88DA-45C2-91D3-827D0BDA9344}"/>
              </a:ext>
            </a:extLst>
          </p:cNvPr>
          <p:cNvSpPr>
            <a:spLocks noGrp="1"/>
          </p:cNvSpPr>
          <p:nvPr>
            <p:ph type="title"/>
          </p:nvPr>
        </p:nvSpPr>
        <p:spPr/>
        <p:txBody>
          <a:bodyPr vert="horz"/>
          <a:lstStyle/>
          <a:p>
            <a:r>
              <a:rPr lang="da-DK" dirty="0"/>
              <a:t>Indhold</a:t>
            </a:r>
          </a:p>
        </p:txBody>
      </p:sp>
      <p:sp>
        <p:nvSpPr>
          <p:cNvPr id="3" name="Pladsholder til tekst 2">
            <a:extLst>
              <a:ext uri="{FF2B5EF4-FFF2-40B4-BE49-F238E27FC236}">
                <a16:creationId xmlns:a16="http://schemas.microsoft.com/office/drawing/2014/main" id="{7E136D7A-B9F6-44F7-AD0A-EEB37CF2613F}"/>
              </a:ext>
            </a:extLst>
          </p:cNvPr>
          <p:cNvSpPr>
            <a:spLocks noGrp="1"/>
          </p:cNvSpPr>
          <p:nvPr>
            <p:ph type="body" sz="quarter" idx="10"/>
          </p:nvPr>
        </p:nvSpPr>
        <p:spPr/>
        <p:txBody>
          <a:bodyPr/>
          <a:lstStyle/>
          <a:p>
            <a:r>
              <a:rPr lang="da-DK" dirty="0"/>
              <a:t>Den kommende politiske sæson</a:t>
            </a:r>
          </a:p>
          <a:p>
            <a:r>
              <a:rPr lang="da-DK" dirty="0"/>
              <a:t>Tidslinje ALT 2024</a:t>
            </a:r>
          </a:p>
          <a:p>
            <a:r>
              <a:rPr lang="da-DK" dirty="0"/>
              <a:t>Opsamling på dialogmøderne efter ALT 24  </a:t>
            </a:r>
          </a:p>
          <a:p>
            <a:r>
              <a:rPr lang="da-DK" dirty="0"/>
              <a:t>Arbejdsgruppe</a:t>
            </a:r>
          </a:p>
          <a:p>
            <a:r>
              <a:rPr lang="da-DK" dirty="0"/>
              <a:t>Emner i de lokale handlingsplaner</a:t>
            </a:r>
          </a:p>
          <a:p>
            <a:r>
              <a:rPr lang="da-DK" dirty="0"/>
              <a:t>Igangsatte aktiviteter</a:t>
            </a:r>
          </a:p>
          <a:p>
            <a:r>
              <a:rPr lang="da-DK" dirty="0"/>
              <a:t>Ledelsens topprioriteter</a:t>
            </a:r>
          </a:p>
          <a:p>
            <a:r>
              <a:rPr lang="da-DK" dirty="0"/>
              <a:t>Den videre proces</a:t>
            </a:r>
          </a:p>
          <a:p>
            <a:r>
              <a:rPr lang="da-DK" dirty="0"/>
              <a:t>Opfølgning på meldinger om fysisk arbejdsmiljø</a:t>
            </a:r>
          </a:p>
          <a:p>
            <a:endParaRPr lang="da-DK" dirty="0"/>
          </a:p>
        </p:txBody>
      </p:sp>
      <p:pic>
        <p:nvPicPr>
          <p:cNvPr id="6" name="Pladsholder til billede 5">
            <a:extLst>
              <a:ext uri="{FF2B5EF4-FFF2-40B4-BE49-F238E27FC236}">
                <a16:creationId xmlns:a16="http://schemas.microsoft.com/office/drawing/2014/main" id="{02F63019-F152-44E0-90A1-F874AD66F4B7}"/>
              </a:ext>
            </a:extLst>
          </p:cNvPr>
          <p:cNvPicPr>
            <a:picLocks noGrp="1" noChangeAspect="1"/>
          </p:cNvPicPr>
          <p:nvPr>
            <p:ph type="pic" sz="quarter" idx="13"/>
          </p:nvPr>
        </p:nvPicPr>
        <p:blipFill>
          <a:blip r:embed="rId6"/>
          <a:srcRect t="5887" b="5887"/>
          <a:stretch>
            <a:fillRect/>
          </a:stretch>
        </p:blipFill>
        <p:spPr>
          <a:xfrm>
            <a:off x="8435975" y="3429000"/>
            <a:ext cx="3060700" cy="2700338"/>
          </a:xfrm>
          <a:prstGeom prst="rect">
            <a:avLst/>
          </a:prstGeom>
        </p:spPr>
      </p:pic>
    </p:spTree>
    <p:extLst>
      <p:ext uri="{BB962C8B-B14F-4D97-AF65-F5344CB8AC3E}">
        <p14:creationId xmlns:p14="http://schemas.microsoft.com/office/powerpoint/2010/main" val="171851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el 3">
            <a:extLst>
              <a:ext uri="{FF2B5EF4-FFF2-40B4-BE49-F238E27FC236}">
                <a16:creationId xmlns:a16="http://schemas.microsoft.com/office/drawing/2014/main" id="{019FE9A9-5112-487C-86DC-21034E7C38D2}"/>
              </a:ext>
            </a:extLst>
          </p:cNvPr>
          <p:cNvSpPr txBox="1">
            <a:spLocks/>
          </p:cNvSpPr>
          <p:nvPr/>
        </p:nvSpPr>
        <p:spPr>
          <a:xfrm>
            <a:off x="562728" y="730268"/>
            <a:ext cx="8268537" cy="900000"/>
          </a:xfrm>
          <a:prstGeom prst="rect">
            <a:avLst/>
          </a:prstGeom>
        </p:spPr>
        <p:txBody>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da-DK" sz="3600" dirty="0"/>
              <a:t>Tidslinje ALT 24</a:t>
            </a:r>
          </a:p>
        </p:txBody>
      </p:sp>
      <p:sp>
        <p:nvSpPr>
          <p:cNvPr id="22" name="Pladsholder til tekst 2">
            <a:extLst>
              <a:ext uri="{FF2B5EF4-FFF2-40B4-BE49-F238E27FC236}">
                <a16:creationId xmlns:a16="http://schemas.microsoft.com/office/drawing/2014/main" id="{5DB541C1-71D4-44E2-9D39-F85948D1FF4B}"/>
              </a:ext>
            </a:extLst>
          </p:cNvPr>
          <p:cNvSpPr txBox="1">
            <a:spLocks/>
          </p:cNvSpPr>
          <p:nvPr/>
        </p:nvSpPr>
        <p:spPr>
          <a:xfrm>
            <a:off x="695325" y="1808163"/>
            <a:ext cx="4679950" cy="43148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a:lstStyle>
          <a:p>
            <a:pPr marL="0" indent="0">
              <a:buNone/>
            </a:pPr>
            <a:endParaRPr lang="da-DK" sz="2400" dirty="0"/>
          </a:p>
        </p:txBody>
      </p:sp>
      <p:sp>
        <p:nvSpPr>
          <p:cNvPr id="23" name="Pladsholder til tekst 2">
            <a:extLst>
              <a:ext uri="{FF2B5EF4-FFF2-40B4-BE49-F238E27FC236}">
                <a16:creationId xmlns:a16="http://schemas.microsoft.com/office/drawing/2014/main" id="{207E8B97-DA72-4AEE-9FE0-8A02783D27BE}"/>
              </a:ext>
            </a:extLst>
          </p:cNvPr>
          <p:cNvSpPr txBox="1">
            <a:spLocks/>
          </p:cNvSpPr>
          <p:nvPr/>
        </p:nvSpPr>
        <p:spPr>
          <a:xfrm>
            <a:off x="562727" y="1808163"/>
            <a:ext cx="7866897" cy="37020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a:lstStyle>
          <a:p>
            <a:endParaRPr lang="da-DK" sz="2400" dirty="0"/>
          </a:p>
        </p:txBody>
      </p:sp>
      <p:graphicFrame>
        <p:nvGraphicFramePr>
          <p:cNvPr id="2" name="Diagram 1">
            <a:extLst>
              <a:ext uri="{FF2B5EF4-FFF2-40B4-BE49-F238E27FC236}">
                <a16:creationId xmlns:a16="http://schemas.microsoft.com/office/drawing/2014/main" id="{8599898F-EB69-4D19-8DB7-299AA368D126}"/>
              </a:ext>
            </a:extLst>
          </p:cNvPr>
          <p:cNvGraphicFramePr/>
          <p:nvPr>
            <p:extLst>
              <p:ext uri="{D42A27DB-BD31-4B8C-83A1-F6EECF244321}">
                <p14:modId xmlns:p14="http://schemas.microsoft.com/office/powerpoint/2010/main" val="2823390820"/>
              </p:ext>
            </p:extLst>
          </p:nvPr>
        </p:nvGraphicFramePr>
        <p:xfrm>
          <a:off x="775535" y="816237"/>
          <a:ext cx="9464675" cy="5408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7945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5C9C6610-C47F-41D6-9F97-C0BB885BFB2F}"/>
              </a:ext>
            </a:extLst>
          </p:cNvPr>
          <p:cNvSpPr>
            <a:spLocks noGrp="1"/>
          </p:cNvSpPr>
          <p:nvPr>
            <p:ph type="sldNum" sz="quarter" idx="4"/>
          </p:nvPr>
        </p:nvSpPr>
        <p:spPr/>
        <p:txBody>
          <a:bodyPr/>
          <a:lstStyle/>
          <a:p>
            <a:fld id="{F8D14BDA-C419-F344-9039-0BCDE95FAB14}" type="slidenum">
              <a:rPr lang="da-DK" smtClean="0"/>
              <a:pPr/>
              <a:t>3</a:t>
            </a:fld>
            <a:endParaRPr lang="da-DK" dirty="0"/>
          </a:p>
        </p:txBody>
      </p:sp>
      <p:pic>
        <p:nvPicPr>
          <p:cNvPr id="4" name="Billede 3">
            <a:extLst>
              <a:ext uri="{FF2B5EF4-FFF2-40B4-BE49-F238E27FC236}">
                <a16:creationId xmlns:a16="http://schemas.microsoft.com/office/drawing/2014/main" id="{48BFD3D2-9074-4FD1-9495-66A23A0EEC3C}"/>
              </a:ext>
            </a:extLst>
          </p:cNvPr>
          <p:cNvPicPr>
            <a:picLocks noChangeAspect="1"/>
          </p:cNvPicPr>
          <p:nvPr/>
        </p:nvPicPr>
        <p:blipFill>
          <a:blip r:embed="rId2"/>
          <a:stretch>
            <a:fillRect/>
          </a:stretch>
        </p:blipFill>
        <p:spPr>
          <a:xfrm>
            <a:off x="7260874" y="2234093"/>
            <a:ext cx="4211126" cy="2389814"/>
          </a:xfrm>
          <a:prstGeom prst="rect">
            <a:avLst/>
          </a:prstGeom>
        </p:spPr>
      </p:pic>
      <p:sp>
        <p:nvSpPr>
          <p:cNvPr id="7" name="Titel 3">
            <a:extLst>
              <a:ext uri="{FF2B5EF4-FFF2-40B4-BE49-F238E27FC236}">
                <a16:creationId xmlns:a16="http://schemas.microsoft.com/office/drawing/2014/main" id="{89F5DC66-AC6F-43F3-A7F8-97416F92500A}"/>
              </a:ext>
            </a:extLst>
          </p:cNvPr>
          <p:cNvSpPr>
            <a:spLocks noGrp="1"/>
          </p:cNvSpPr>
          <p:nvPr>
            <p:ph type="title"/>
          </p:nvPr>
        </p:nvSpPr>
        <p:spPr>
          <a:xfrm>
            <a:off x="695324" y="613250"/>
            <a:ext cx="5069856" cy="900000"/>
          </a:xfrm>
        </p:spPr>
        <p:txBody>
          <a:bodyPr/>
          <a:lstStyle/>
          <a:p>
            <a:r>
              <a:rPr lang="da-DK" sz="2800" dirty="0"/>
              <a:t>Drøftelser på kontorvise dialogmøder</a:t>
            </a:r>
          </a:p>
        </p:txBody>
      </p:sp>
      <p:sp>
        <p:nvSpPr>
          <p:cNvPr id="8" name="Pladsholder til tekst 2">
            <a:extLst>
              <a:ext uri="{FF2B5EF4-FFF2-40B4-BE49-F238E27FC236}">
                <a16:creationId xmlns:a16="http://schemas.microsoft.com/office/drawing/2014/main" id="{C0C53101-5977-45F4-B93E-6F597CD40023}"/>
              </a:ext>
            </a:extLst>
          </p:cNvPr>
          <p:cNvSpPr>
            <a:spLocks noGrp="1"/>
          </p:cNvSpPr>
          <p:nvPr>
            <p:ph type="body" sz="quarter" idx="10"/>
          </p:nvPr>
        </p:nvSpPr>
        <p:spPr>
          <a:xfrm>
            <a:off x="695324" y="1808163"/>
            <a:ext cx="5232509" cy="4314825"/>
          </a:xfrm>
        </p:spPr>
        <p:txBody>
          <a:bodyPr>
            <a:normAutofit/>
          </a:bodyPr>
          <a:lstStyle/>
          <a:p>
            <a:r>
              <a:rPr lang="da-DK" sz="2400" dirty="0"/>
              <a:t>Lokale emner for kontoret</a:t>
            </a:r>
            <a:br>
              <a:rPr lang="da-DK" sz="2400" dirty="0"/>
            </a:br>
            <a:endParaRPr lang="da-DK" sz="2400" dirty="0"/>
          </a:p>
          <a:p>
            <a:r>
              <a:rPr lang="da-DK" sz="2400" dirty="0"/>
              <a:t>Direktionens prioriterede emner</a:t>
            </a:r>
          </a:p>
          <a:p>
            <a:pPr lvl="1"/>
            <a:r>
              <a:rPr lang="da-DK" sz="2400" dirty="0"/>
              <a:t>Ledelsen</a:t>
            </a:r>
          </a:p>
          <a:p>
            <a:pPr lvl="1"/>
            <a:r>
              <a:rPr lang="da-DK" sz="2400" dirty="0"/>
              <a:t>Internt samarbejde</a:t>
            </a:r>
            <a:br>
              <a:rPr lang="da-DK" sz="2400" dirty="0"/>
            </a:br>
            <a:endParaRPr lang="da-DK" sz="2400" dirty="0"/>
          </a:p>
          <a:p>
            <a:r>
              <a:rPr lang="da-DK" sz="2400" dirty="0"/>
              <a:t>Levereglerne</a:t>
            </a:r>
          </a:p>
        </p:txBody>
      </p:sp>
    </p:spTree>
    <p:extLst>
      <p:ext uri="{BB962C8B-B14F-4D97-AF65-F5344CB8AC3E}">
        <p14:creationId xmlns:p14="http://schemas.microsoft.com/office/powerpoint/2010/main" val="4206129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95324" y="613250"/>
            <a:ext cx="7383445" cy="900000"/>
          </a:xfrm>
        </p:spPr>
        <p:txBody>
          <a:bodyPr/>
          <a:lstStyle/>
          <a:p>
            <a:r>
              <a:rPr lang="da-DK" dirty="0"/>
              <a:t>Arbejdsgruppen om den strategiske ALT-handlingsplan</a:t>
            </a:r>
          </a:p>
        </p:txBody>
      </p:sp>
      <p:sp>
        <p:nvSpPr>
          <p:cNvPr id="8" name="Pladsholder til indhold 7"/>
          <p:cNvSpPr>
            <a:spLocks noGrp="1"/>
          </p:cNvSpPr>
          <p:nvPr>
            <p:ph type="body" sz="quarter" idx="10"/>
          </p:nvPr>
        </p:nvSpPr>
        <p:spPr>
          <a:xfrm>
            <a:off x="695325" y="1808163"/>
            <a:ext cx="7383446" cy="4314825"/>
          </a:xfrm>
        </p:spPr>
        <p:txBody>
          <a:bodyPr>
            <a:normAutofit/>
          </a:bodyPr>
          <a:lstStyle/>
          <a:p>
            <a:r>
              <a:rPr lang="da-DK" b="1" dirty="0"/>
              <a:t>Medarbejderrepræsentanter:</a:t>
            </a:r>
            <a:r>
              <a:rPr lang="da-DK" dirty="0"/>
              <a:t> Jonatan Basby, Cathrine Falbe Pedersen, Kasper Dahl, Christal Røigaard-Petersen</a:t>
            </a:r>
          </a:p>
          <a:p>
            <a:r>
              <a:rPr lang="da-DK" b="1" dirty="0"/>
              <a:t>Arbejdsmiljørepræsentanter:</a:t>
            </a:r>
            <a:r>
              <a:rPr lang="da-DK" dirty="0"/>
              <a:t> Britta Winberg Olsen, Thomas Eske Rasmussen Gruber</a:t>
            </a:r>
          </a:p>
          <a:p>
            <a:r>
              <a:rPr lang="da-DK" b="1" dirty="0"/>
              <a:t>Ledelsesrepræsentanter:</a:t>
            </a:r>
            <a:r>
              <a:rPr lang="da-DK" dirty="0"/>
              <a:t>  </a:t>
            </a:r>
            <a:br>
              <a:rPr lang="da-DK" dirty="0"/>
            </a:br>
            <a:r>
              <a:rPr lang="da-DK" dirty="0"/>
              <a:t>Cecilie Louise Svane Olesen, Per Anders Høyrup, Eva Jensen, Pernille Seaton (arbejdsmiljøleder), Trine Brøbecher (HR-chef)</a:t>
            </a:r>
          </a:p>
          <a:p>
            <a:r>
              <a:rPr lang="da-DK" b="1" dirty="0"/>
              <a:t>Øvrige:</a:t>
            </a:r>
            <a:r>
              <a:rPr lang="da-DK" dirty="0"/>
              <a:t> Line Resting Hald Andersen (Kommunikation), Simone Søgaard Jacobsen (HR) Svetla Jakobsen (HR, tovholder).</a:t>
            </a:r>
          </a:p>
          <a:p>
            <a:endParaRPr lang="da-DK" sz="1600" dirty="0"/>
          </a:p>
          <a:p>
            <a:pPr lvl="0"/>
            <a:endParaRPr lang="da-DK" sz="1600" dirty="0"/>
          </a:p>
          <a:p>
            <a:pPr marL="0" indent="0">
              <a:buNone/>
            </a:pPr>
            <a:r>
              <a:rPr lang="da-DK" dirty="0"/>
              <a:t>Arbejdsgruppen holdt tre møder i maj måned.</a:t>
            </a:r>
          </a:p>
        </p:txBody>
      </p:sp>
      <p:pic>
        <p:nvPicPr>
          <p:cNvPr id="6" name="Pladsholder til billede 5">
            <a:extLst>
              <a:ext uri="{FF2B5EF4-FFF2-40B4-BE49-F238E27FC236}">
                <a16:creationId xmlns:a16="http://schemas.microsoft.com/office/drawing/2014/main" id="{9F970467-A00D-4C6D-8ABF-F7BAAA84FE5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255" r="20255"/>
          <a:stretch>
            <a:fillRect/>
          </a:stretch>
        </p:blipFill>
        <p:spPr>
          <a:xfrm>
            <a:off x="8915400" y="321740"/>
            <a:ext cx="3276600" cy="5507747"/>
          </a:xfrm>
        </p:spPr>
      </p:pic>
    </p:spTree>
    <p:custDataLst>
      <p:tags r:id="rId1"/>
    </p:custDataLst>
    <p:extLst>
      <p:ext uri="{BB962C8B-B14F-4D97-AF65-F5344CB8AC3E}">
        <p14:creationId xmlns:p14="http://schemas.microsoft.com/office/powerpoint/2010/main" val="517585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3598E-DC82-4CE0-A6B2-3C0A8ADB87EA}"/>
              </a:ext>
            </a:extLst>
          </p:cNvPr>
          <p:cNvSpPr>
            <a:spLocks noGrp="1"/>
          </p:cNvSpPr>
          <p:nvPr>
            <p:ph type="title"/>
          </p:nvPr>
        </p:nvSpPr>
        <p:spPr/>
        <p:txBody>
          <a:bodyPr/>
          <a:lstStyle/>
          <a:p>
            <a:r>
              <a:rPr lang="da-DK" sz="3200" dirty="0"/>
              <a:t>Arbejdsgruppens opsamling på handlingsplaner</a:t>
            </a:r>
            <a:br>
              <a:rPr lang="da-DK" dirty="0"/>
            </a:br>
            <a:endParaRPr lang="da-DK" dirty="0"/>
          </a:p>
        </p:txBody>
      </p:sp>
      <p:sp>
        <p:nvSpPr>
          <p:cNvPr id="3" name="Pladsholder til tekst 2">
            <a:extLst>
              <a:ext uri="{FF2B5EF4-FFF2-40B4-BE49-F238E27FC236}">
                <a16:creationId xmlns:a16="http://schemas.microsoft.com/office/drawing/2014/main" id="{AAFB8DCE-EE30-488F-8A31-9F75C2D785AC}"/>
              </a:ext>
            </a:extLst>
          </p:cNvPr>
          <p:cNvSpPr>
            <a:spLocks noGrp="1"/>
          </p:cNvSpPr>
          <p:nvPr>
            <p:ph type="body" sz="quarter" idx="10"/>
          </p:nvPr>
        </p:nvSpPr>
        <p:spPr/>
        <p:txBody>
          <a:bodyPr>
            <a:normAutofit/>
          </a:bodyPr>
          <a:lstStyle/>
          <a:p>
            <a:pPr marL="285750" lvl="0" indent="-285750">
              <a:buFont typeface="Arial" panose="020B0604020202020204" pitchFamily="34" charset="0"/>
              <a:buChar char="•"/>
            </a:pPr>
            <a:r>
              <a:rPr lang="da-DK" sz="1800" dirty="0"/>
              <a:t>Den gode proces ved tværgående samarbejde i departementet</a:t>
            </a:r>
            <a:br>
              <a:rPr lang="da-DK" sz="1800" dirty="0"/>
            </a:br>
            <a:endParaRPr lang="da-DK" sz="1800" dirty="0"/>
          </a:p>
          <a:p>
            <a:pPr marL="285750" lvl="0" indent="-285750">
              <a:buFont typeface="Arial" panose="020B0604020202020204" pitchFamily="34" charset="0"/>
              <a:buChar char="•"/>
            </a:pPr>
            <a:r>
              <a:rPr lang="da-DK" sz="1800" dirty="0"/>
              <a:t>Oversigt over kontorer og medarbejdere</a:t>
            </a:r>
            <a:br>
              <a:rPr lang="da-DK" sz="1800" dirty="0"/>
            </a:br>
            <a:endParaRPr lang="da-DK" sz="1800" dirty="0"/>
          </a:p>
          <a:p>
            <a:pPr marL="285750" lvl="0" indent="-285750">
              <a:buFont typeface="Arial" panose="020B0604020202020204" pitchFamily="34" charset="0"/>
              <a:buChar char="•"/>
            </a:pPr>
            <a:r>
              <a:rPr lang="da-DK" sz="1800" dirty="0"/>
              <a:t>Brug af levereglerne både eksternt og internt i huset, herunder problematikken om arbejdstid og tilgængelighed</a:t>
            </a:r>
            <a:br>
              <a:rPr lang="da-DK" sz="1800" dirty="0"/>
            </a:br>
            <a:endParaRPr lang="da-DK" sz="1800" dirty="0"/>
          </a:p>
          <a:p>
            <a:pPr marL="285750" lvl="0" indent="-285750">
              <a:buFont typeface="Arial" panose="020B0604020202020204" pitchFamily="34" charset="0"/>
              <a:buChar char="•"/>
            </a:pPr>
            <a:r>
              <a:rPr lang="da-DK" sz="1800" dirty="0"/>
              <a:t>Balance mellem tid til at løse opgaven og tid til proces</a:t>
            </a:r>
            <a:br>
              <a:rPr lang="da-DK" sz="1800" dirty="0"/>
            </a:br>
            <a:endParaRPr lang="da-DK" sz="1800" dirty="0"/>
          </a:p>
          <a:p>
            <a:pPr marL="285750" lvl="0" indent="-285750">
              <a:buFont typeface="Arial" panose="020B0604020202020204" pitchFamily="34" charset="0"/>
              <a:buChar char="•"/>
            </a:pPr>
            <a:r>
              <a:rPr lang="da-DK" sz="1800" dirty="0"/>
              <a:t>Synlighed fra topledelsen og tydelig retning</a:t>
            </a:r>
            <a:br>
              <a:rPr lang="da-DK" sz="1800" dirty="0"/>
            </a:br>
            <a:endParaRPr lang="da-DK" sz="1800" dirty="0"/>
          </a:p>
          <a:p>
            <a:pPr marL="285750" lvl="0" indent="-285750">
              <a:buFont typeface="Arial" panose="020B0604020202020204" pitchFamily="34" charset="0"/>
              <a:buChar char="•"/>
            </a:pPr>
            <a:r>
              <a:rPr lang="da-DK" sz="1800" dirty="0"/>
              <a:t>Bedre kendskab til F2</a:t>
            </a:r>
            <a:br>
              <a:rPr lang="da-DK" sz="1800" dirty="0"/>
            </a:br>
            <a:endParaRPr lang="da-DK" sz="1800" dirty="0"/>
          </a:p>
          <a:p>
            <a:pPr marL="285750" lvl="0" indent="-285750">
              <a:buFont typeface="Arial" panose="020B0604020202020204" pitchFamily="34" charset="0"/>
              <a:buChar char="•"/>
            </a:pPr>
            <a:r>
              <a:rPr lang="da-DK" sz="1800" dirty="0"/>
              <a:t>Formidling og transparens om proces for kompetenceudvikling.</a:t>
            </a:r>
          </a:p>
          <a:p>
            <a:pPr marL="342900" indent="-342900">
              <a:buFont typeface="Arial" panose="020B0604020202020204" pitchFamily="34" charset="0"/>
              <a:buChar char="•"/>
            </a:pPr>
            <a:endParaRPr lang="da-DK" sz="2400" dirty="0"/>
          </a:p>
        </p:txBody>
      </p:sp>
      <p:sp>
        <p:nvSpPr>
          <p:cNvPr id="4" name="Pladsholder til slidenummer 3">
            <a:extLst>
              <a:ext uri="{FF2B5EF4-FFF2-40B4-BE49-F238E27FC236}">
                <a16:creationId xmlns:a16="http://schemas.microsoft.com/office/drawing/2014/main" id="{A0B73FEC-E634-48EB-AFEB-695E482CAD25}"/>
              </a:ext>
            </a:extLst>
          </p:cNvPr>
          <p:cNvSpPr>
            <a:spLocks noGrp="1"/>
          </p:cNvSpPr>
          <p:nvPr>
            <p:ph type="sldNum" sz="quarter" idx="4"/>
          </p:nvPr>
        </p:nvSpPr>
        <p:spPr/>
        <p:txBody>
          <a:bodyPr/>
          <a:lstStyle/>
          <a:p>
            <a:fld id="{F8D14BDA-C419-F344-9039-0BCDE95FAB14}" type="slidenum">
              <a:rPr lang="da-DK" smtClean="0"/>
              <a:pPr/>
              <a:t>5</a:t>
            </a:fld>
            <a:endParaRPr lang="da-DK" dirty="0"/>
          </a:p>
        </p:txBody>
      </p:sp>
      <p:pic>
        <p:nvPicPr>
          <p:cNvPr id="19" name="Grafik 18" descr="Tjekliste til præsentation">
            <a:extLst>
              <a:ext uri="{FF2B5EF4-FFF2-40B4-BE49-F238E27FC236}">
                <a16:creationId xmlns:a16="http://schemas.microsoft.com/office/drawing/2014/main" id="{742AA88D-5F1C-4F47-9977-55B951A01B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82784" y="1063250"/>
            <a:ext cx="1930138" cy="1930138"/>
          </a:xfrm>
          <a:prstGeom prst="rect">
            <a:avLst/>
          </a:prstGeom>
        </p:spPr>
      </p:pic>
      <p:pic>
        <p:nvPicPr>
          <p:cNvPr id="20" name="Grafik 19" descr="Møde">
            <a:extLst>
              <a:ext uri="{FF2B5EF4-FFF2-40B4-BE49-F238E27FC236}">
                <a16:creationId xmlns:a16="http://schemas.microsoft.com/office/drawing/2014/main" id="{5F156C56-DF38-44E7-B89A-3146593B1C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10952" y="3895906"/>
            <a:ext cx="2227082" cy="2227082"/>
          </a:xfrm>
          <a:prstGeom prst="rect">
            <a:avLst/>
          </a:prstGeom>
        </p:spPr>
      </p:pic>
    </p:spTree>
    <p:extLst>
      <p:ext uri="{BB962C8B-B14F-4D97-AF65-F5344CB8AC3E}">
        <p14:creationId xmlns:p14="http://schemas.microsoft.com/office/powerpoint/2010/main" val="91861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5C9C6610-C47F-41D6-9F97-C0BB885BFB2F}"/>
              </a:ext>
            </a:extLst>
          </p:cNvPr>
          <p:cNvSpPr>
            <a:spLocks noGrp="1"/>
          </p:cNvSpPr>
          <p:nvPr>
            <p:ph type="sldNum" sz="quarter" idx="4"/>
          </p:nvPr>
        </p:nvSpPr>
        <p:spPr/>
        <p:txBody>
          <a:bodyPr/>
          <a:lstStyle/>
          <a:p>
            <a:fld id="{F8D14BDA-C419-F344-9039-0BCDE95FAB14}" type="slidenum">
              <a:rPr lang="da-DK" smtClean="0"/>
              <a:pPr/>
              <a:t>6</a:t>
            </a:fld>
            <a:endParaRPr lang="da-DK" dirty="0"/>
          </a:p>
        </p:txBody>
      </p:sp>
      <p:sp>
        <p:nvSpPr>
          <p:cNvPr id="7" name="Titel 3">
            <a:extLst>
              <a:ext uri="{FF2B5EF4-FFF2-40B4-BE49-F238E27FC236}">
                <a16:creationId xmlns:a16="http://schemas.microsoft.com/office/drawing/2014/main" id="{89F5DC66-AC6F-43F3-A7F8-97416F92500A}"/>
              </a:ext>
            </a:extLst>
          </p:cNvPr>
          <p:cNvSpPr>
            <a:spLocks noGrp="1"/>
          </p:cNvSpPr>
          <p:nvPr>
            <p:ph type="title"/>
          </p:nvPr>
        </p:nvSpPr>
        <p:spPr>
          <a:xfrm>
            <a:off x="695324" y="613250"/>
            <a:ext cx="5069856" cy="900000"/>
          </a:xfrm>
        </p:spPr>
        <p:txBody>
          <a:bodyPr/>
          <a:lstStyle/>
          <a:p>
            <a:r>
              <a:rPr lang="da-DK" sz="2800" dirty="0"/>
              <a:t>Hvad har vi allerede i gang</a:t>
            </a:r>
          </a:p>
        </p:txBody>
      </p:sp>
      <p:sp>
        <p:nvSpPr>
          <p:cNvPr id="8" name="Pladsholder til tekst 2">
            <a:extLst>
              <a:ext uri="{FF2B5EF4-FFF2-40B4-BE49-F238E27FC236}">
                <a16:creationId xmlns:a16="http://schemas.microsoft.com/office/drawing/2014/main" id="{C0C53101-5977-45F4-B93E-6F597CD40023}"/>
              </a:ext>
            </a:extLst>
          </p:cNvPr>
          <p:cNvSpPr>
            <a:spLocks noGrp="1"/>
          </p:cNvSpPr>
          <p:nvPr>
            <p:ph type="body" sz="quarter" idx="10"/>
          </p:nvPr>
        </p:nvSpPr>
        <p:spPr>
          <a:xfrm>
            <a:off x="695324" y="1513250"/>
            <a:ext cx="4679951" cy="4731499"/>
          </a:xfrm>
        </p:spPr>
        <p:txBody>
          <a:bodyPr>
            <a:normAutofit fontScale="25000" lnSpcReduction="20000"/>
          </a:bodyPr>
          <a:lstStyle/>
          <a:p>
            <a:pPr marL="0" indent="0">
              <a:buNone/>
            </a:pPr>
            <a:r>
              <a:rPr lang="da-DK" sz="5600" b="1" dirty="0"/>
              <a:t>Oversigt på intranet</a:t>
            </a:r>
          </a:p>
          <a:p>
            <a:r>
              <a:rPr lang="da-DK" sz="5600" dirty="0"/>
              <a:t>Få lagt et samlet overblik over afdelinger og kontorer og opgaver på </a:t>
            </a:r>
            <a:r>
              <a:rPr lang="da-DK" sz="5600" dirty="0" err="1"/>
              <a:t>intra</a:t>
            </a:r>
            <a:endParaRPr lang="da-DK" sz="5600" dirty="0"/>
          </a:p>
          <a:p>
            <a:pPr marL="0" indent="0">
              <a:buNone/>
            </a:pPr>
            <a:endParaRPr lang="da-DK" sz="5600" dirty="0"/>
          </a:p>
          <a:p>
            <a:pPr marL="0" indent="0">
              <a:buNone/>
            </a:pPr>
            <a:r>
              <a:rPr lang="da-DK" sz="5600" b="1" dirty="0"/>
              <a:t>F2</a:t>
            </a:r>
          </a:p>
          <a:p>
            <a:r>
              <a:rPr lang="da-DK" sz="5600" dirty="0"/>
              <a:t>Varig projektorganisering med inddragelse af relevante enheder</a:t>
            </a:r>
          </a:p>
          <a:p>
            <a:r>
              <a:rPr lang="da-DK" sz="5600" dirty="0"/>
              <a:t>Retningslinjer for ordentlighed og god forvaltning</a:t>
            </a:r>
          </a:p>
          <a:p>
            <a:r>
              <a:rPr lang="da-DK" sz="5600" dirty="0"/>
              <a:t>Undervisning i god sagsbehandling og F2 </a:t>
            </a:r>
          </a:p>
          <a:p>
            <a:r>
              <a:rPr lang="da-DK" sz="5600" dirty="0"/>
              <a:t>Etablering af F2 – superbrugerorganisation</a:t>
            </a:r>
          </a:p>
          <a:p>
            <a:pPr marL="0" indent="0">
              <a:buNone/>
            </a:pPr>
            <a:endParaRPr lang="da-DK" sz="5600" dirty="0"/>
          </a:p>
          <a:p>
            <a:pPr marL="0" indent="0">
              <a:buNone/>
            </a:pPr>
            <a:br>
              <a:rPr lang="da-DK" sz="5600" b="1" dirty="0"/>
            </a:br>
            <a:r>
              <a:rPr lang="da-DK" sz="5600" b="1" dirty="0"/>
              <a:t>Tillægsforhandlinger og kompetenceudvikling</a:t>
            </a:r>
          </a:p>
          <a:p>
            <a:pPr>
              <a:lnSpc>
                <a:spcPct val="120000"/>
              </a:lnSpc>
            </a:pPr>
            <a:r>
              <a:rPr lang="da-DK" sz="5600" dirty="0"/>
              <a:t>Fokus på rokeringer og transparens om beregning af pulje til de årlige løntillægsforhandlinger</a:t>
            </a:r>
          </a:p>
          <a:p>
            <a:pPr>
              <a:lnSpc>
                <a:spcPct val="120000"/>
              </a:lnSpc>
            </a:pPr>
            <a:r>
              <a:rPr lang="da-DK" sz="5600" dirty="0"/>
              <a:t>Åbenhed om central og decentral pulje til kompetenceudvikling og beskrivelse af proces for tildeling af kurser fra centralpuljen</a:t>
            </a:r>
          </a:p>
          <a:p>
            <a:pPr marL="0" indent="0">
              <a:buNone/>
            </a:pPr>
            <a:br>
              <a:rPr lang="da-DK" sz="2400" dirty="0"/>
            </a:br>
            <a:br>
              <a:rPr lang="da-DK" sz="2400" dirty="0"/>
            </a:br>
            <a:endParaRPr lang="da-DK" sz="2400" dirty="0"/>
          </a:p>
        </p:txBody>
      </p:sp>
      <p:pic>
        <p:nvPicPr>
          <p:cNvPr id="2" name="Billede 1">
            <a:extLst>
              <a:ext uri="{FF2B5EF4-FFF2-40B4-BE49-F238E27FC236}">
                <a16:creationId xmlns:a16="http://schemas.microsoft.com/office/drawing/2014/main" id="{370519D4-9D48-4454-8066-0B995E44D6ED}"/>
              </a:ext>
            </a:extLst>
          </p:cNvPr>
          <p:cNvPicPr>
            <a:picLocks noChangeAspect="1"/>
          </p:cNvPicPr>
          <p:nvPr/>
        </p:nvPicPr>
        <p:blipFill>
          <a:blip r:embed="rId2"/>
          <a:stretch>
            <a:fillRect/>
          </a:stretch>
        </p:blipFill>
        <p:spPr>
          <a:xfrm>
            <a:off x="7698587" y="741481"/>
            <a:ext cx="2143125" cy="2484572"/>
          </a:xfrm>
          <a:prstGeom prst="rect">
            <a:avLst/>
          </a:prstGeom>
        </p:spPr>
      </p:pic>
      <p:pic>
        <p:nvPicPr>
          <p:cNvPr id="3" name="Billede 2">
            <a:extLst>
              <a:ext uri="{FF2B5EF4-FFF2-40B4-BE49-F238E27FC236}">
                <a16:creationId xmlns:a16="http://schemas.microsoft.com/office/drawing/2014/main" id="{129E0E4B-74BB-49A2-A3CD-8C49419509DF}"/>
              </a:ext>
            </a:extLst>
          </p:cNvPr>
          <p:cNvPicPr>
            <a:picLocks noChangeAspect="1"/>
          </p:cNvPicPr>
          <p:nvPr/>
        </p:nvPicPr>
        <p:blipFill>
          <a:blip r:embed="rId3"/>
          <a:stretch>
            <a:fillRect/>
          </a:stretch>
        </p:blipFill>
        <p:spPr>
          <a:xfrm>
            <a:off x="7698587" y="3662606"/>
            <a:ext cx="2143125" cy="2143125"/>
          </a:xfrm>
          <a:prstGeom prst="rect">
            <a:avLst/>
          </a:prstGeom>
        </p:spPr>
      </p:pic>
    </p:spTree>
    <p:extLst>
      <p:ext uri="{BB962C8B-B14F-4D97-AF65-F5344CB8AC3E}">
        <p14:creationId xmlns:p14="http://schemas.microsoft.com/office/powerpoint/2010/main" val="934596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71825F8-7133-4855-851D-E9371716074A}"/>
              </a:ext>
            </a:extLst>
          </p:cNvPr>
          <p:cNvGraphicFramePr>
            <a:graphicFrameLocks noChangeAspect="1"/>
          </p:cNvGraphicFramePr>
          <p:nvPr>
            <p:custDataLst>
              <p:tags r:id="rId2"/>
            </p:custDataLst>
            <p:extLst>
              <p:ext uri="{D42A27DB-BD31-4B8C-83A1-F6EECF244321}">
                <p14:modId xmlns:p14="http://schemas.microsoft.com/office/powerpoint/2010/main" val="3701007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18"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8F7BA5A-BDB0-496F-B2A9-814E8B9BB2CE}"/>
              </a:ext>
            </a:extLst>
          </p:cNvPr>
          <p:cNvSpPr>
            <a:spLocks noGrp="1"/>
          </p:cNvSpPr>
          <p:nvPr>
            <p:ph type="title"/>
          </p:nvPr>
        </p:nvSpPr>
        <p:spPr/>
        <p:txBody>
          <a:bodyPr vert="horz"/>
          <a:lstStyle/>
          <a:p>
            <a:r>
              <a:rPr lang="da-DK" dirty="0"/>
              <a:t>Strategisk ALT-handlingsplan - 3 prioriteter</a:t>
            </a:r>
          </a:p>
        </p:txBody>
      </p:sp>
      <p:sp>
        <p:nvSpPr>
          <p:cNvPr id="3" name="Pladsholder til tekst 2">
            <a:extLst>
              <a:ext uri="{FF2B5EF4-FFF2-40B4-BE49-F238E27FC236}">
                <a16:creationId xmlns:a16="http://schemas.microsoft.com/office/drawing/2014/main" id="{3B12AB6F-7872-4A31-8213-D2A31DCB7F86}"/>
              </a:ext>
            </a:extLst>
          </p:cNvPr>
          <p:cNvSpPr>
            <a:spLocks noGrp="1"/>
          </p:cNvSpPr>
          <p:nvPr>
            <p:ph type="body" sz="quarter" idx="10"/>
          </p:nvPr>
        </p:nvSpPr>
        <p:spPr/>
        <p:txBody>
          <a:bodyPr/>
          <a:lstStyle/>
          <a:p>
            <a:endParaRPr lang="da-DK" sz="2400" dirty="0"/>
          </a:p>
          <a:p>
            <a:pPr marL="285750" indent="-285750">
              <a:buFont typeface="Arial" panose="020B0604020202020204" pitchFamily="34" charset="0"/>
              <a:buChar char="•"/>
            </a:pPr>
            <a:r>
              <a:rPr lang="da-DK" sz="2400" dirty="0"/>
              <a:t>Bedre tværgående samarbejde </a:t>
            </a:r>
            <a:br>
              <a:rPr lang="da-DK" sz="2400" dirty="0"/>
            </a:br>
            <a:endParaRPr lang="da-DK" sz="2400" dirty="0"/>
          </a:p>
          <a:p>
            <a:pPr marL="285750" indent="-285750">
              <a:buFont typeface="Arial" panose="020B0604020202020204" pitchFamily="34" charset="0"/>
              <a:buChar char="•"/>
            </a:pPr>
            <a:r>
              <a:rPr lang="da-DK" sz="2400" dirty="0"/>
              <a:t>Styrket planlægning og prioritering</a:t>
            </a:r>
            <a:br>
              <a:rPr lang="da-DK" sz="2400" dirty="0"/>
            </a:br>
            <a:endParaRPr lang="da-DK" sz="2400" dirty="0"/>
          </a:p>
          <a:p>
            <a:pPr marL="285750" indent="-285750">
              <a:buFont typeface="Arial" panose="020B0604020202020204" pitchFamily="34" charset="0"/>
              <a:buChar char="•"/>
            </a:pPr>
            <a:r>
              <a:rPr lang="da-DK" sz="2400" dirty="0"/>
              <a:t>Mere synlighed og tydelig retning</a:t>
            </a:r>
            <a:br>
              <a:rPr lang="da-DK" sz="2400" dirty="0"/>
            </a:br>
            <a:br>
              <a:rPr lang="da-DK" sz="2400" dirty="0"/>
            </a:br>
            <a:endParaRPr lang="da-DK" dirty="0"/>
          </a:p>
        </p:txBody>
      </p:sp>
      <p:sp>
        <p:nvSpPr>
          <p:cNvPr id="4" name="Pladsholder til slidenummer 3">
            <a:extLst>
              <a:ext uri="{FF2B5EF4-FFF2-40B4-BE49-F238E27FC236}">
                <a16:creationId xmlns:a16="http://schemas.microsoft.com/office/drawing/2014/main" id="{9D01083F-B221-4879-A1C5-14FD6FF916CA}"/>
              </a:ext>
            </a:extLst>
          </p:cNvPr>
          <p:cNvSpPr>
            <a:spLocks noGrp="1"/>
          </p:cNvSpPr>
          <p:nvPr>
            <p:ph type="sldNum" sz="quarter" idx="4"/>
          </p:nvPr>
        </p:nvSpPr>
        <p:spPr/>
        <p:txBody>
          <a:bodyPr/>
          <a:lstStyle/>
          <a:p>
            <a:fld id="{F8D14BDA-C419-F344-9039-0BCDE95FAB14}" type="slidenum">
              <a:rPr lang="da-DK" smtClean="0"/>
              <a:pPr/>
              <a:t>7</a:t>
            </a:fld>
            <a:endParaRPr lang="da-DK" dirty="0"/>
          </a:p>
        </p:txBody>
      </p:sp>
      <p:pic>
        <p:nvPicPr>
          <p:cNvPr id="6" name="Billede 5">
            <a:extLst>
              <a:ext uri="{FF2B5EF4-FFF2-40B4-BE49-F238E27FC236}">
                <a16:creationId xmlns:a16="http://schemas.microsoft.com/office/drawing/2014/main" id="{ED5049E7-C2D8-4CAA-AFA0-57A9123CFD87}"/>
              </a:ext>
            </a:extLst>
          </p:cNvPr>
          <p:cNvPicPr>
            <a:picLocks noChangeAspect="1"/>
          </p:cNvPicPr>
          <p:nvPr/>
        </p:nvPicPr>
        <p:blipFill>
          <a:blip r:embed="rId6"/>
          <a:stretch>
            <a:fillRect/>
          </a:stretch>
        </p:blipFill>
        <p:spPr>
          <a:xfrm>
            <a:off x="8085421" y="2243016"/>
            <a:ext cx="3273836" cy="4149582"/>
          </a:xfrm>
          <a:prstGeom prst="rect">
            <a:avLst/>
          </a:prstGeom>
        </p:spPr>
      </p:pic>
    </p:spTree>
    <p:extLst>
      <p:ext uri="{BB962C8B-B14F-4D97-AF65-F5344CB8AC3E}">
        <p14:creationId xmlns:p14="http://schemas.microsoft.com/office/powerpoint/2010/main" val="2356409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C005729-DCEA-4107-925C-748E2F269F6E}"/>
              </a:ext>
            </a:extLst>
          </p:cNvPr>
          <p:cNvGraphicFramePr>
            <a:graphicFrameLocks noChangeAspect="1"/>
          </p:cNvGraphicFramePr>
          <p:nvPr>
            <p:custDataLst>
              <p:tags r:id="rId2"/>
            </p:custDataLst>
            <p:extLst>
              <p:ext uri="{D42A27DB-BD31-4B8C-83A1-F6EECF244321}">
                <p14:modId xmlns:p14="http://schemas.microsoft.com/office/powerpoint/2010/main" val="722269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23"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193EF6B-7CFC-4C6D-A9C3-BFF1F20567A8}"/>
              </a:ext>
            </a:extLst>
          </p:cNvPr>
          <p:cNvSpPr>
            <a:spLocks noGrp="1"/>
          </p:cNvSpPr>
          <p:nvPr>
            <p:ph type="title"/>
          </p:nvPr>
        </p:nvSpPr>
        <p:spPr/>
        <p:txBody>
          <a:bodyPr vert="horz"/>
          <a:lstStyle/>
          <a:p>
            <a:r>
              <a:rPr lang="da-DK" dirty="0"/>
              <a:t>Bedre tværgående samarbejde</a:t>
            </a:r>
          </a:p>
        </p:txBody>
      </p:sp>
      <p:sp>
        <p:nvSpPr>
          <p:cNvPr id="3" name="Pladsholder til tekst 2">
            <a:extLst>
              <a:ext uri="{FF2B5EF4-FFF2-40B4-BE49-F238E27FC236}">
                <a16:creationId xmlns:a16="http://schemas.microsoft.com/office/drawing/2014/main" id="{C992A69E-054B-4BB7-8341-A2D386E3FBCE}"/>
              </a:ext>
            </a:extLst>
          </p:cNvPr>
          <p:cNvSpPr>
            <a:spLocks noGrp="1"/>
          </p:cNvSpPr>
          <p:nvPr>
            <p:ph type="body" sz="quarter" idx="10"/>
          </p:nvPr>
        </p:nvSpPr>
        <p:spPr/>
        <p:txBody>
          <a:bodyPr>
            <a:noAutofit/>
          </a:bodyPr>
          <a:lstStyle/>
          <a:p>
            <a:pPr marL="0" indent="0">
              <a:buNone/>
            </a:pPr>
            <a:r>
              <a:rPr lang="da-DK" b="1" dirty="0"/>
              <a:t>Vi skal have en kultur, hvor levereglerne bruges aktivt både internt og eksternt, hvor vi samarbejder godt på tværs, og hvor det er lettere at finde sine kolleger.  </a:t>
            </a:r>
          </a:p>
          <a:p>
            <a:pPr marL="0" indent="0">
              <a:buNone/>
            </a:pPr>
            <a:endParaRPr lang="da-DK" b="1" dirty="0"/>
          </a:p>
          <a:p>
            <a:pPr marL="0" indent="0">
              <a:buNone/>
            </a:pPr>
            <a:r>
              <a:rPr lang="da-DK" dirty="0"/>
              <a:t>Derfor vil vi:</a:t>
            </a:r>
          </a:p>
          <a:p>
            <a:pPr marL="285750" indent="-285750">
              <a:buFont typeface="Arial" panose="020B0604020202020204" pitchFamily="34" charset="0"/>
              <a:buChar char="•"/>
            </a:pPr>
            <a:r>
              <a:rPr lang="da-DK" b="1" dirty="0"/>
              <a:t>Styrke processer for regeringssager. </a:t>
            </a:r>
            <a:r>
              <a:rPr lang="da-DK" dirty="0"/>
              <a:t>Det skal vi gøre gennem øget ledelsesfokus, planlægning og sparring om regeringssager samt udbrede værktøj til arbejdet med regeringssager, fx procesplaner.  </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b="1" dirty="0"/>
              <a:t>Understøtte bedre organisering af tværgående opgaver og forløb</a:t>
            </a:r>
            <a:r>
              <a:rPr lang="da-DK" dirty="0"/>
              <a:t>. Komplekse opgaver, der går på tværs, skal i højere grad organiseres som tværgående projekter. Og arbejdet med at drive forløbene skal understøttes, fx gennem konkrete redskaber. </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b="1" dirty="0"/>
              <a:t>Sikre at det bliver lettere at finde sine samarbejdspartnere</a:t>
            </a:r>
            <a:r>
              <a:rPr lang="da-DK" dirty="0"/>
              <a:t>. Infrastrukturen i huset skal understøtte kendskabet til kolleger. Fx skal Outlook opdateres med kontaktoplysninger og billeder. </a:t>
            </a:r>
          </a:p>
        </p:txBody>
      </p:sp>
      <p:pic>
        <p:nvPicPr>
          <p:cNvPr id="5" name="Pladsholder til billede 4">
            <a:extLst>
              <a:ext uri="{FF2B5EF4-FFF2-40B4-BE49-F238E27FC236}">
                <a16:creationId xmlns:a16="http://schemas.microsoft.com/office/drawing/2014/main" id="{E57E2D7D-BD1F-40A9-A23C-9A498EA8378B}"/>
              </a:ext>
            </a:extLst>
          </p:cNvPr>
          <p:cNvPicPr>
            <a:picLocks noGrp="1" noChangeAspect="1"/>
          </p:cNvPicPr>
          <p:nvPr>
            <p:ph type="pic" sz="quarter" idx="13"/>
          </p:nvPr>
        </p:nvPicPr>
        <p:blipFill>
          <a:blip r:embed="rId6"/>
          <a:srcRect l="4801" r="4801"/>
          <a:stretch>
            <a:fillRect/>
          </a:stretch>
        </p:blipFill>
        <p:spPr>
          <a:xfrm>
            <a:off x="8435975" y="3429000"/>
            <a:ext cx="3060700" cy="2700338"/>
          </a:xfrm>
          <a:prstGeom prst="rect">
            <a:avLst/>
          </a:prstGeom>
        </p:spPr>
      </p:pic>
    </p:spTree>
    <p:extLst>
      <p:ext uri="{BB962C8B-B14F-4D97-AF65-F5344CB8AC3E}">
        <p14:creationId xmlns:p14="http://schemas.microsoft.com/office/powerpoint/2010/main" val="22224683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Brugerdefineret 1">
      <a:majorFont>
        <a:latin typeface="Poppins ExtraBold"/>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_DK_PowerPointSkabelon_Dec2022.potx" id="{578596CB-D477-4719-AC75-DDD121CC3C7C}" vid="{3ED8C909-C240-4694-9DC7-042367771F8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NY_DK_PowerPointSkabelon_Dec2022</Template>
  <TotalTime>2363</TotalTime>
  <Words>1242</Words>
  <Application>Microsoft Office PowerPoint</Application>
  <PresentationFormat>Widescreen</PresentationFormat>
  <Paragraphs>134</Paragraphs>
  <Slides>14</Slides>
  <Notes>0</Notes>
  <HiddenSlides>0</HiddenSlides>
  <MMClips>0</MMClips>
  <ScaleCrop>false</ScaleCrop>
  <HeadingPairs>
    <vt:vector size="8" baseType="variant">
      <vt:variant>
        <vt:lpstr>Benyttede skrifttyper</vt:lpstr>
      </vt:variant>
      <vt:variant>
        <vt:i4>12</vt:i4>
      </vt:variant>
      <vt:variant>
        <vt:lpstr>Tema</vt:lpstr>
      </vt:variant>
      <vt:variant>
        <vt:i4>1</vt:i4>
      </vt:variant>
      <vt:variant>
        <vt:lpstr>Integrerede OLE-servere</vt:lpstr>
      </vt:variant>
      <vt:variant>
        <vt:i4>1</vt:i4>
      </vt:variant>
      <vt:variant>
        <vt:lpstr>Slidetitler</vt:lpstr>
      </vt:variant>
      <vt:variant>
        <vt:i4>14</vt:i4>
      </vt:variant>
    </vt:vector>
  </HeadingPairs>
  <TitlesOfParts>
    <vt:vector size="28" baseType="lpstr">
      <vt:lpstr>Poppins ExtraLight</vt:lpstr>
      <vt:lpstr>Arial</vt:lpstr>
      <vt:lpstr>Wingdings</vt:lpstr>
      <vt:lpstr>Poppins</vt:lpstr>
      <vt:lpstr>Poppins SemiBold</vt:lpstr>
      <vt:lpstr>Poppins Light</vt:lpstr>
      <vt:lpstr>Calibri</vt:lpstr>
      <vt:lpstr>Republic</vt:lpstr>
      <vt:lpstr>Poppins ExtraBold</vt:lpstr>
      <vt:lpstr>Poppins Black</vt:lpstr>
      <vt:lpstr>Arial Narrow</vt:lpstr>
      <vt:lpstr>Nirmala UI</vt:lpstr>
      <vt:lpstr>Office-tema</vt:lpstr>
      <vt:lpstr>think-cell Slide</vt:lpstr>
      <vt:lpstr>Husmøde om den kommende politiske sæson samt ALT 2024-handlingsplan</vt:lpstr>
      <vt:lpstr>Indhold</vt:lpstr>
      <vt:lpstr>PowerPoint-præsentation</vt:lpstr>
      <vt:lpstr>Drøftelser på kontorvise dialogmøder</vt:lpstr>
      <vt:lpstr>Arbejdsgruppen om den strategiske ALT-handlingsplan</vt:lpstr>
      <vt:lpstr>Arbejdsgruppens opsamling på handlingsplaner </vt:lpstr>
      <vt:lpstr>Hvad har vi allerede i gang</vt:lpstr>
      <vt:lpstr>Strategisk ALT-handlingsplan - 3 prioriteter</vt:lpstr>
      <vt:lpstr>Bedre tværgående samarbejde</vt:lpstr>
      <vt:lpstr>Styrket planlægning og prioritering </vt:lpstr>
      <vt:lpstr>Mere synlighed og tydelig retning</vt:lpstr>
      <vt:lpstr>Den videre proces for ALT-handlingsplanen</vt:lpstr>
      <vt:lpstr>Opfølgning på meldinger om fysisk arbejdsmiljø</vt:lpstr>
      <vt:lpstr>Fortsat opfølgning vedr. fysisk arbejdsmiljø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 – evaluering af koncernfælles koncept</dc:title>
  <dc:creator>Astrid Linnea Larsen</dc:creator>
  <cp:lastModifiedBy>Svetla Jakobsen</cp:lastModifiedBy>
  <cp:revision>141</cp:revision>
  <cp:lastPrinted>2024-06-10T07:28:31Z</cp:lastPrinted>
  <dcterms:created xsi:type="dcterms:W3CDTF">2023-10-13T12:28:08Z</dcterms:created>
  <dcterms:modified xsi:type="dcterms:W3CDTF">2024-08-27T14:18:18Z</dcterms:modified>
</cp:coreProperties>
</file>